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42"/>
  </p:notesMasterIdLst>
  <p:sldIdLst>
    <p:sldId id="292" r:id="rId2"/>
    <p:sldId id="450" r:id="rId3"/>
    <p:sldId id="451" r:id="rId4"/>
    <p:sldId id="452" r:id="rId5"/>
    <p:sldId id="453" r:id="rId6"/>
    <p:sldId id="454" r:id="rId7"/>
    <p:sldId id="455" r:id="rId8"/>
    <p:sldId id="456" r:id="rId9"/>
    <p:sldId id="463" r:id="rId10"/>
    <p:sldId id="464" r:id="rId11"/>
    <p:sldId id="488" r:id="rId12"/>
    <p:sldId id="487" r:id="rId13"/>
    <p:sldId id="466" r:id="rId14"/>
    <p:sldId id="467" r:id="rId15"/>
    <p:sldId id="468" r:id="rId16"/>
    <p:sldId id="469" r:id="rId17"/>
    <p:sldId id="470" r:id="rId18"/>
    <p:sldId id="471" r:id="rId19"/>
    <p:sldId id="461" r:id="rId20"/>
    <p:sldId id="462" r:id="rId21"/>
    <p:sldId id="449" r:id="rId22"/>
    <p:sldId id="472" r:id="rId23"/>
    <p:sldId id="473" r:id="rId24"/>
    <p:sldId id="474" r:id="rId25"/>
    <p:sldId id="475" r:id="rId26"/>
    <p:sldId id="476" r:id="rId27"/>
    <p:sldId id="478" r:id="rId28"/>
    <p:sldId id="479" r:id="rId29"/>
    <p:sldId id="480" r:id="rId30"/>
    <p:sldId id="481" r:id="rId31"/>
    <p:sldId id="482" r:id="rId32"/>
    <p:sldId id="483" r:id="rId33"/>
    <p:sldId id="491" r:id="rId34"/>
    <p:sldId id="492" r:id="rId35"/>
    <p:sldId id="493" r:id="rId36"/>
    <p:sldId id="484" r:id="rId37"/>
    <p:sldId id="485" r:id="rId38"/>
    <p:sldId id="486" r:id="rId39"/>
    <p:sldId id="489" r:id="rId40"/>
    <p:sldId id="490" r:id="rId41"/>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62D7"/>
    <a:srgbClr val="00CCFF"/>
    <a:srgbClr val="0099FF"/>
    <a:srgbClr val="D9314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29" autoAdjust="0"/>
    <p:restoredTop sz="94662" autoAdjust="0"/>
  </p:normalViewPr>
  <p:slideViewPr>
    <p:cSldViewPr>
      <p:cViewPr>
        <p:scale>
          <a:sx n="75" d="100"/>
          <a:sy n="75" d="100"/>
        </p:scale>
        <p:origin x="-1004" y="3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866"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00"/>
            </a:lvl1pPr>
          </a:lstStyle>
          <a:p>
            <a:pPr>
              <a:defRPr/>
            </a:pPr>
            <a:endParaRPr lang="en-US"/>
          </a:p>
        </p:txBody>
      </p:sp>
      <p:sp>
        <p:nvSpPr>
          <p:cNvPr id="36867" name="Rectangle 3"/>
          <p:cNvSpPr>
            <a:spLocks noGrp="1" noChangeArrowheads="1"/>
          </p:cNvSpPr>
          <p:nvPr>
            <p:ph type="dt" idx="1"/>
          </p:nvPr>
        </p:nvSpPr>
        <p:spPr bwMode="auto">
          <a:xfrm>
            <a:off x="388620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vl1pPr>
          </a:lstStyle>
          <a:p>
            <a:pPr>
              <a:defRPr/>
            </a:pPr>
            <a:endParaRPr lang="en-US"/>
          </a:p>
        </p:txBody>
      </p:sp>
      <p:sp>
        <p:nvSpPr>
          <p:cNvPr id="3891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36869" name="Rectangle 5"/>
          <p:cNvSpPr>
            <a:spLocks noGrp="1" noChangeArrowheads="1"/>
          </p:cNvSpPr>
          <p:nvPr>
            <p:ph type="body" sz="quarter" idx="3"/>
          </p:nvPr>
        </p:nvSpPr>
        <p:spPr bwMode="auto">
          <a:xfrm>
            <a:off x="914400" y="4343400"/>
            <a:ext cx="50292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36870" name="Rectangle 6"/>
          <p:cNvSpPr>
            <a:spLocks noGrp="1" noChangeArrowheads="1"/>
          </p:cNvSpPr>
          <p:nvPr>
            <p:ph type="ftr" sz="quarter" idx="4"/>
          </p:nvPr>
        </p:nvSpPr>
        <p:spPr bwMode="auto">
          <a:xfrm>
            <a:off x="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vl1pPr>
          </a:lstStyle>
          <a:p>
            <a:pPr>
              <a:defRPr/>
            </a:pPr>
            <a:endParaRPr lang="en-US"/>
          </a:p>
        </p:txBody>
      </p:sp>
      <p:sp>
        <p:nvSpPr>
          <p:cNvPr id="36871" name="Rectangle 7"/>
          <p:cNvSpPr>
            <a:spLocks noGrp="1" noChangeArrowheads="1"/>
          </p:cNvSpPr>
          <p:nvPr>
            <p:ph type="sldNum" sz="quarter" idx="5"/>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vl1pPr>
          </a:lstStyle>
          <a:p>
            <a:pPr>
              <a:defRPr/>
            </a:pPr>
            <a:fld id="{7CF912E0-BC78-495D-8116-14C82948C532}" type="slidenum">
              <a:rPr lang="en-US"/>
              <a:pPr>
                <a:defRPr/>
              </a:pPr>
              <a:t>‹#›</a:t>
            </a:fld>
            <a:endParaRPr lang="en-US"/>
          </a:p>
        </p:txBody>
      </p:sp>
    </p:spTree>
    <p:extLst>
      <p:ext uri="{BB962C8B-B14F-4D97-AF65-F5344CB8AC3E}">
        <p14:creationId xmlns:p14="http://schemas.microsoft.com/office/powerpoint/2010/main" val="357733792"/>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شريحة عنوان">
    <p:spTree>
      <p:nvGrpSpPr>
        <p:cNvPr id="1" name=""/>
        <p:cNvGrpSpPr/>
        <p:nvPr/>
      </p:nvGrpSpPr>
      <p:grpSpPr>
        <a:xfrm>
          <a:off x="0" y="0"/>
          <a:ext cx="0" cy="0"/>
          <a:chOff x="0" y="0"/>
          <a:chExt cx="0" cy="0"/>
        </a:xfrm>
      </p:grpSpPr>
      <p:sp>
        <p:nvSpPr>
          <p:cNvPr id="2" name="عنوان 1"/>
          <p:cNvSpPr>
            <a:spLocks noGrp="1"/>
          </p:cNvSpPr>
          <p:nvPr>
            <p:ph type="ctrTitle"/>
          </p:nvPr>
        </p:nvSpPr>
        <p:spPr>
          <a:xfrm>
            <a:off x="685800" y="2130425"/>
            <a:ext cx="7772400" cy="1470025"/>
          </a:xfrm>
        </p:spPr>
        <p:txBody>
          <a:bodyPr/>
          <a:lstStyle/>
          <a:p>
            <a:r>
              <a:rPr lang="ar-SA" smtClean="0"/>
              <a:t>انقر لتحرير نمط العنوان الرئيسي</a:t>
            </a:r>
            <a:endParaRPr lang="en-US"/>
          </a:p>
        </p:txBody>
      </p:sp>
      <p:sp>
        <p:nvSpPr>
          <p:cNvPr id="3" name="عنوان فرعي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ar-SA" smtClean="0"/>
              <a:t>انقر لتحرير نمط العنوان الثانوي الرئيسي</a:t>
            </a:r>
            <a:endParaRPr lang="en-US"/>
          </a:p>
        </p:txBody>
      </p:sp>
      <p:sp>
        <p:nvSpPr>
          <p:cNvPr id="4" name="Rectangle 6"/>
          <p:cNvSpPr>
            <a:spLocks noGrp="1" noChangeArrowheads="1"/>
          </p:cNvSpPr>
          <p:nvPr>
            <p:ph type="sldNum" sz="quarter" idx="10"/>
          </p:nvPr>
        </p:nvSpPr>
        <p:spPr>
          <a:ln/>
        </p:spPr>
        <p:txBody>
          <a:bodyPr/>
          <a:lstStyle>
            <a:lvl1pPr>
              <a:defRPr/>
            </a:lvl1pPr>
          </a:lstStyle>
          <a:p>
            <a:pPr>
              <a:defRPr/>
            </a:pPr>
            <a:fld id="{8ABD894E-1414-4ECE-AC4F-B3C61EBC7906}" type="slidenum">
              <a:rPr lang="en-US"/>
              <a:pPr>
                <a:defRPr/>
              </a:pPr>
              <a:t>‹#›</a:t>
            </a:fld>
            <a:endParaRPr lang="en-US"/>
          </a:p>
        </p:txBody>
      </p:sp>
    </p:spTree>
    <p:extLst>
      <p:ext uri="{BB962C8B-B14F-4D97-AF65-F5344CB8AC3E}">
        <p14:creationId xmlns:p14="http://schemas.microsoft.com/office/powerpoint/2010/main" val="33983380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عنوان ونص عمودي">
    <p:spTree>
      <p:nvGrpSpPr>
        <p:cNvPr id="1" name=""/>
        <p:cNvGrpSpPr/>
        <p:nvPr/>
      </p:nvGrpSpPr>
      <p:grpSpPr>
        <a:xfrm>
          <a:off x="0" y="0"/>
          <a:ext cx="0" cy="0"/>
          <a:chOff x="0" y="0"/>
          <a:chExt cx="0" cy="0"/>
        </a:xfrm>
      </p:grpSpPr>
      <p:sp>
        <p:nvSpPr>
          <p:cNvPr id="2" name="عنوان 1"/>
          <p:cNvSpPr>
            <a:spLocks noGrp="1"/>
          </p:cNvSpPr>
          <p:nvPr>
            <p:ph type="title"/>
          </p:nvPr>
        </p:nvSpPr>
        <p:spPr/>
        <p:txBody>
          <a:bodyPr/>
          <a:lstStyle/>
          <a:p>
            <a:r>
              <a:rPr lang="ar-SA" smtClean="0"/>
              <a:t>انقر لتحرير نمط العنوان الرئيسي</a:t>
            </a:r>
            <a:endParaRPr lang="en-US"/>
          </a:p>
        </p:txBody>
      </p:sp>
      <p:sp>
        <p:nvSpPr>
          <p:cNvPr id="3" name="عنصر نائب للعنوان العمودي 2"/>
          <p:cNvSpPr>
            <a:spLocks noGrp="1"/>
          </p:cNvSpPr>
          <p:nvPr>
            <p:ph type="body" orient="vert" idx="1"/>
          </p:nvPr>
        </p:nvSpPr>
        <p:spPr/>
        <p:txBody>
          <a:bodyPr vert="eaVert"/>
          <a:lstStyle/>
          <a:p>
            <a:pPr lvl="0"/>
            <a:r>
              <a:rPr lang="ar-SA" smtClean="0"/>
              <a:t>انقر لتحرير أنماط النص الرئيسي</a:t>
            </a:r>
          </a:p>
          <a:p>
            <a:pPr lvl="1"/>
            <a:r>
              <a:rPr lang="ar-SA" smtClean="0"/>
              <a:t>المستوى الثاني</a:t>
            </a:r>
          </a:p>
          <a:p>
            <a:pPr lvl="2"/>
            <a:r>
              <a:rPr lang="ar-SA" smtClean="0"/>
              <a:t>المستوى الثالث</a:t>
            </a:r>
          </a:p>
          <a:p>
            <a:pPr lvl="3"/>
            <a:r>
              <a:rPr lang="ar-SA" smtClean="0"/>
              <a:t>المستوى الرابع</a:t>
            </a:r>
          </a:p>
          <a:p>
            <a:pPr lvl="4"/>
            <a:r>
              <a:rPr lang="ar-SA" smtClean="0"/>
              <a:t>المستوى الخامس</a:t>
            </a:r>
            <a:endParaRPr lang="en-US"/>
          </a:p>
        </p:txBody>
      </p:sp>
      <p:sp>
        <p:nvSpPr>
          <p:cNvPr id="4" name="Rectangle 6"/>
          <p:cNvSpPr>
            <a:spLocks noGrp="1" noChangeArrowheads="1"/>
          </p:cNvSpPr>
          <p:nvPr>
            <p:ph type="sldNum" sz="quarter" idx="10"/>
          </p:nvPr>
        </p:nvSpPr>
        <p:spPr>
          <a:ln/>
        </p:spPr>
        <p:txBody>
          <a:bodyPr/>
          <a:lstStyle>
            <a:lvl1pPr>
              <a:defRPr/>
            </a:lvl1pPr>
          </a:lstStyle>
          <a:p>
            <a:pPr>
              <a:defRPr/>
            </a:pPr>
            <a:fld id="{39472C5B-EA69-4245-98DB-5E0A6FFB6F98}" type="slidenum">
              <a:rPr lang="en-US"/>
              <a:pPr>
                <a:defRPr/>
              </a:pPr>
              <a:t>‹#›</a:t>
            </a:fld>
            <a:endParaRPr lang="en-US"/>
          </a:p>
        </p:txBody>
      </p:sp>
    </p:spTree>
    <p:extLst>
      <p:ext uri="{BB962C8B-B14F-4D97-AF65-F5344CB8AC3E}">
        <p14:creationId xmlns:p14="http://schemas.microsoft.com/office/powerpoint/2010/main" val="18319143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عنوان ونص عموديان">
    <p:spTree>
      <p:nvGrpSpPr>
        <p:cNvPr id="1" name=""/>
        <p:cNvGrpSpPr/>
        <p:nvPr/>
      </p:nvGrpSpPr>
      <p:grpSpPr>
        <a:xfrm>
          <a:off x="0" y="0"/>
          <a:ext cx="0" cy="0"/>
          <a:chOff x="0" y="0"/>
          <a:chExt cx="0" cy="0"/>
        </a:xfrm>
      </p:grpSpPr>
      <p:sp>
        <p:nvSpPr>
          <p:cNvPr id="2" name="عنوان عمودي 1"/>
          <p:cNvSpPr>
            <a:spLocks noGrp="1"/>
          </p:cNvSpPr>
          <p:nvPr>
            <p:ph type="title" orient="vert"/>
          </p:nvPr>
        </p:nvSpPr>
        <p:spPr>
          <a:xfrm>
            <a:off x="6629400" y="274638"/>
            <a:ext cx="2057400" cy="5851525"/>
          </a:xfrm>
        </p:spPr>
        <p:txBody>
          <a:bodyPr vert="eaVert"/>
          <a:lstStyle/>
          <a:p>
            <a:r>
              <a:rPr lang="ar-SA" smtClean="0"/>
              <a:t>انقر لتحرير نمط العنوان الرئيسي</a:t>
            </a:r>
            <a:endParaRPr lang="en-US"/>
          </a:p>
        </p:txBody>
      </p:sp>
      <p:sp>
        <p:nvSpPr>
          <p:cNvPr id="3" name="عنصر نائب للعنوان العمودي 2"/>
          <p:cNvSpPr>
            <a:spLocks noGrp="1"/>
          </p:cNvSpPr>
          <p:nvPr>
            <p:ph type="body" orient="vert" idx="1"/>
          </p:nvPr>
        </p:nvSpPr>
        <p:spPr>
          <a:xfrm>
            <a:off x="457200" y="274638"/>
            <a:ext cx="6019800" cy="5851525"/>
          </a:xfrm>
        </p:spPr>
        <p:txBody>
          <a:bodyPr vert="eaVert"/>
          <a:lstStyle/>
          <a:p>
            <a:pPr lvl="0"/>
            <a:r>
              <a:rPr lang="ar-SA" smtClean="0"/>
              <a:t>انقر لتحرير أنماط النص الرئيسي</a:t>
            </a:r>
          </a:p>
          <a:p>
            <a:pPr lvl="1"/>
            <a:r>
              <a:rPr lang="ar-SA" smtClean="0"/>
              <a:t>المستوى الثاني</a:t>
            </a:r>
          </a:p>
          <a:p>
            <a:pPr lvl="2"/>
            <a:r>
              <a:rPr lang="ar-SA" smtClean="0"/>
              <a:t>المستوى الثالث</a:t>
            </a:r>
          </a:p>
          <a:p>
            <a:pPr lvl="3"/>
            <a:r>
              <a:rPr lang="ar-SA" smtClean="0"/>
              <a:t>المستوى الرابع</a:t>
            </a:r>
          </a:p>
          <a:p>
            <a:pPr lvl="4"/>
            <a:r>
              <a:rPr lang="ar-SA" smtClean="0"/>
              <a:t>المستوى الخامس</a:t>
            </a:r>
            <a:endParaRPr lang="en-US"/>
          </a:p>
        </p:txBody>
      </p:sp>
      <p:sp>
        <p:nvSpPr>
          <p:cNvPr id="4" name="Rectangle 6"/>
          <p:cNvSpPr>
            <a:spLocks noGrp="1" noChangeArrowheads="1"/>
          </p:cNvSpPr>
          <p:nvPr>
            <p:ph type="sldNum" sz="quarter" idx="10"/>
          </p:nvPr>
        </p:nvSpPr>
        <p:spPr>
          <a:ln/>
        </p:spPr>
        <p:txBody>
          <a:bodyPr/>
          <a:lstStyle>
            <a:lvl1pPr>
              <a:defRPr/>
            </a:lvl1pPr>
          </a:lstStyle>
          <a:p>
            <a:pPr>
              <a:defRPr/>
            </a:pPr>
            <a:fld id="{958918EC-2852-4800-973A-89ECB52328F1}" type="slidenum">
              <a:rPr lang="en-US"/>
              <a:pPr>
                <a:defRPr/>
              </a:pPr>
              <a:t>‹#›</a:t>
            </a:fld>
            <a:endParaRPr lang="en-US"/>
          </a:p>
        </p:txBody>
      </p:sp>
    </p:spTree>
    <p:extLst>
      <p:ext uri="{BB962C8B-B14F-4D97-AF65-F5344CB8AC3E}">
        <p14:creationId xmlns:p14="http://schemas.microsoft.com/office/powerpoint/2010/main" val="33227935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TwoObj" preserve="1">
  <p:cSld name="عنوان، ونص، واثنان من المحتوى">
    <p:spTree>
      <p:nvGrpSpPr>
        <p:cNvPr id="1" name=""/>
        <p:cNvGrpSpPr/>
        <p:nvPr/>
      </p:nvGrpSpPr>
      <p:grpSpPr>
        <a:xfrm>
          <a:off x="0" y="0"/>
          <a:ext cx="0" cy="0"/>
          <a:chOff x="0" y="0"/>
          <a:chExt cx="0" cy="0"/>
        </a:xfrm>
      </p:grpSpPr>
      <p:sp>
        <p:nvSpPr>
          <p:cNvPr id="2" name="عنوان 1"/>
          <p:cNvSpPr>
            <a:spLocks noGrp="1"/>
          </p:cNvSpPr>
          <p:nvPr>
            <p:ph type="title"/>
          </p:nvPr>
        </p:nvSpPr>
        <p:spPr>
          <a:xfrm>
            <a:off x="457200" y="274638"/>
            <a:ext cx="8229600" cy="1143000"/>
          </a:xfrm>
        </p:spPr>
        <p:txBody>
          <a:bodyPr/>
          <a:lstStyle/>
          <a:p>
            <a:r>
              <a:rPr lang="ar-SA" smtClean="0"/>
              <a:t>انقر لتحرير نمط العنوان الرئيسي</a:t>
            </a:r>
            <a:endParaRPr lang="en-US"/>
          </a:p>
        </p:txBody>
      </p:sp>
      <p:sp>
        <p:nvSpPr>
          <p:cNvPr id="3" name="عنصر نائب للنص 2"/>
          <p:cNvSpPr>
            <a:spLocks noGrp="1"/>
          </p:cNvSpPr>
          <p:nvPr>
            <p:ph type="body" sz="half" idx="1"/>
          </p:nvPr>
        </p:nvSpPr>
        <p:spPr>
          <a:xfrm>
            <a:off x="457200" y="1600200"/>
            <a:ext cx="4038600" cy="4525963"/>
          </a:xfrm>
        </p:spPr>
        <p:txBody>
          <a:bodyPr/>
          <a:lstStyle/>
          <a:p>
            <a:pPr lvl="0"/>
            <a:r>
              <a:rPr lang="ar-SA" smtClean="0"/>
              <a:t>انقر لتحرير أنماط النص الرئيسي</a:t>
            </a:r>
          </a:p>
          <a:p>
            <a:pPr lvl="1"/>
            <a:r>
              <a:rPr lang="ar-SA" smtClean="0"/>
              <a:t>المستوى الثاني</a:t>
            </a:r>
          </a:p>
          <a:p>
            <a:pPr lvl="2"/>
            <a:r>
              <a:rPr lang="ar-SA" smtClean="0"/>
              <a:t>المستوى الثالث</a:t>
            </a:r>
          </a:p>
          <a:p>
            <a:pPr lvl="3"/>
            <a:r>
              <a:rPr lang="ar-SA" smtClean="0"/>
              <a:t>المستوى الرابع</a:t>
            </a:r>
          </a:p>
          <a:p>
            <a:pPr lvl="4"/>
            <a:r>
              <a:rPr lang="ar-SA" smtClean="0"/>
              <a:t>المستوى الخامس</a:t>
            </a:r>
            <a:endParaRPr lang="en-US"/>
          </a:p>
        </p:txBody>
      </p:sp>
      <p:sp>
        <p:nvSpPr>
          <p:cNvPr id="4" name="عنصر نائب للمحتوى 3"/>
          <p:cNvSpPr>
            <a:spLocks noGrp="1"/>
          </p:cNvSpPr>
          <p:nvPr>
            <p:ph sz="quarter" idx="2"/>
          </p:nvPr>
        </p:nvSpPr>
        <p:spPr>
          <a:xfrm>
            <a:off x="4648200" y="1600200"/>
            <a:ext cx="4038600" cy="2185988"/>
          </a:xfrm>
        </p:spPr>
        <p:txBody>
          <a:bodyPr/>
          <a:lstStyle/>
          <a:p>
            <a:pPr lvl="0"/>
            <a:r>
              <a:rPr lang="ar-SA" smtClean="0"/>
              <a:t>انقر لتحرير أنماط النص الرئيسي</a:t>
            </a:r>
          </a:p>
          <a:p>
            <a:pPr lvl="1"/>
            <a:r>
              <a:rPr lang="ar-SA" smtClean="0"/>
              <a:t>المستوى الثاني</a:t>
            </a:r>
          </a:p>
          <a:p>
            <a:pPr lvl="2"/>
            <a:r>
              <a:rPr lang="ar-SA" smtClean="0"/>
              <a:t>المستوى الثالث</a:t>
            </a:r>
          </a:p>
          <a:p>
            <a:pPr lvl="3"/>
            <a:r>
              <a:rPr lang="ar-SA" smtClean="0"/>
              <a:t>المستوى الرابع</a:t>
            </a:r>
          </a:p>
          <a:p>
            <a:pPr lvl="4"/>
            <a:r>
              <a:rPr lang="ar-SA" smtClean="0"/>
              <a:t>المستوى الخامس</a:t>
            </a:r>
            <a:endParaRPr lang="en-US"/>
          </a:p>
        </p:txBody>
      </p:sp>
      <p:sp>
        <p:nvSpPr>
          <p:cNvPr id="5" name="عنصر نائب للمحتوى 4"/>
          <p:cNvSpPr>
            <a:spLocks noGrp="1"/>
          </p:cNvSpPr>
          <p:nvPr>
            <p:ph sz="quarter" idx="3"/>
          </p:nvPr>
        </p:nvSpPr>
        <p:spPr>
          <a:xfrm>
            <a:off x="4648200" y="3938588"/>
            <a:ext cx="4038600" cy="2187575"/>
          </a:xfrm>
        </p:spPr>
        <p:txBody>
          <a:bodyPr/>
          <a:lstStyle/>
          <a:p>
            <a:pPr lvl="0"/>
            <a:r>
              <a:rPr lang="ar-SA" smtClean="0"/>
              <a:t>انقر لتحرير أنماط النص الرئيسي</a:t>
            </a:r>
          </a:p>
          <a:p>
            <a:pPr lvl="1"/>
            <a:r>
              <a:rPr lang="ar-SA" smtClean="0"/>
              <a:t>المستوى الثاني</a:t>
            </a:r>
          </a:p>
          <a:p>
            <a:pPr lvl="2"/>
            <a:r>
              <a:rPr lang="ar-SA" smtClean="0"/>
              <a:t>المستوى الثالث</a:t>
            </a:r>
          </a:p>
          <a:p>
            <a:pPr lvl="3"/>
            <a:r>
              <a:rPr lang="ar-SA" smtClean="0"/>
              <a:t>المستوى الرابع</a:t>
            </a:r>
          </a:p>
          <a:p>
            <a:pPr lvl="4"/>
            <a:r>
              <a:rPr lang="ar-SA" smtClean="0"/>
              <a:t>المستوى الخامس</a:t>
            </a:r>
            <a:endParaRPr lang="en-US"/>
          </a:p>
        </p:txBody>
      </p:sp>
      <p:sp>
        <p:nvSpPr>
          <p:cNvPr id="6" name="Rectangle 6"/>
          <p:cNvSpPr>
            <a:spLocks noGrp="1" noChangeArrowheads="1"/>
          </p:cNvSpPr>
          <p:nvPr>
            <p:ph type="sldNum" sz="quarter" idx="10"/>
          </p:nvPr>
        </p:nvSpPr>
        <p:spPr>
          <a:ln/>
        </p:spPr>
        <p:txBody>
          <a:bodyPr/>
          <a:lstStyle>
            <a:lvl1pPr>
              <a:defRPr/>
            </a:lvl1pPr>
          </a:lstStyle>
          <a:p>
            <a:pPr>
              <a:defRPr/>
            </a:pPr>
            <a:fld id="{A857C9D2-2469-4113-97E1-B43A4EBF03AA}" type="slidenum">
              <a:rPr lang="en-US"/>
              <a:pPr>
                <a:defRPr/>
              </a:pPr>
              <a:t>‹#›</a:t>
            </a:fld>
            <a:endParaRPr lang="en-US"/>
          </a:p>
        </p:txBody>
      </p:sp>
    </p:spTree>
    <p:extLst>
      <p:ext uri="{BB962C8B-B14F-4D97-AF65-F5344CB8AC3E}">
        <p14:creationId xmlns:p14="http://schemas.microsoft.com/office/powerpoint/2010/main" val="23674128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عنوان ومحتوى">
    <p:spTree>
      <p:nvGrpSpPr>
        <p:cNvPr id="1" name=""/>
        <p:cNvGrpSpPr/>
        <p:nvPr/>
      </p:nvGrpSpPr>
      <p:grpSpPr>
        <a:xfrm>
          <a:off x="0" y="0"/>
          <a:ext cx="0" cy="0"/>
          <a:chOff x="0" y="0"/>
          <a:chExt cx="0" cy="0"/>
        </a:xfrm>
      </p:grpSpPr>
      <p:sp>
        <p:nvSpPr>
          <p:cNvPr id="2" name="عنوان 1"/>
          <p:cNvSpPr>
            <a:spLocks noGrp="1"/>
          </p:cNvSpPr>
          <p:nvPr>
            <p:ph type="title"/>
          </p:nvPr>
        </p:nvSpPr>
        <p:spPr/>
        <p:txBody>
          <a:bodyPr/>
          <a:lstStyle/>
          <a:p>
            <a:r>
              <a:rPr lang="ar-SA" smtClean="0"/>
              <a:t>انقر لتحرير نمط العنوان الرئيسي</a:t>
            </a:r>
            <a:endParaRPr lang="en-US"/>
          </a:p>
        </p:txBody>
      </p:sp>
      <p:sp>
        <p:nvSpPr>
          <p:cNvPr id="3" name="عنصر نائب للمحتوى 2"/>
          <p:cNvSpPr>
            <a:spLocks noGrp="1"/>
          </p:cNvSpPr>
          <p:nvPr>
            <p:ph idx="1"/>
          </p:nvPr>
        </p:nvSpPr>
        <p:spPr/>
        <p:txBody>
          <a:bodyPr/>
          <a:lstStyle/>
          <a:p>
            <a:pPr lvl="0"/>
            <a:r>
              <a:rPr lang="ar-SA" smtClean="0"/>
              <a:t>انقر لتحرير أنماط النص الرئيسي</a:t>
            </a:r>
          </a:p>
          <a:p>
            <a:pPr lvl="1"/>
            <a:r>
              <a:rPr lang="ar-SA" smtClean="0"/>
              <a:t>المستوى الثاني</a:t>
            </a:r>
          </a:p>
          <a:p>
            <a:pPr lvl="2"/>
            <a:r>
              <a:rPr lang="ar-SA" smtClean="0"/>
              <a:t>المستوى الثالث</a:t>
            </a:r>
          </a:p>
          <a:p>
            <a:pPr lvl="3"/>
            <a:r>
              <a:rPr lang="ar-SA" smtClean="0"/>
              <a:t>المستوى الرابع</a:t>
            </a:r>
          </a:p>
          <a:p>
            <a:pPr lvl="4"/>
            <a:r>
              <a:rPr lang="ar-SA" smtClean="0"/>
              <a:t>المستوى الخامس</a:t>
            </a:r>
            <a:endParaRPr lang="en-US"/>
          </a:p>
        </p:txBody>
      </p:sp>
      <p:sp>
        <p:nvSpPr>
          <p:cNvPr id="4" name="Rectangle 6"/>
          <p:cNvSpPr>
            <a:spLocks noGrp="1" noChangeArrowheads="1"/>
          </p:cNvSpPr>
          <p:nvPr>
            <p:ph type="sldNum" sz="quarter" idx="10"/>
          </p:nvPr>
        </p:nvSpPr>
        <p:spPr>
          <a:ln/>
        </p:spPr>
        <p:txBody>
          <a:bodyPr/>
          <a:lstStyle>
            <a:lvl1pPr>
              <a:defRPr/>
            </a:lvl1pPr>
          </a:lstStyle>
          <a:p>
            <a:pPr>
              <a:defRPr/>
            </a:pPr>
            <a:fld id="{DD843CC4-E4A0-48C9-8ADB-8F1A3D53EA3F}" type="slidenum">
              <a:rPr lang="en-US"/>
              <a:pPr>
                <a:defRPr/>
              </a:pPr>
              <a:t>‹#›</a:t>
            </a:fld>
            <a:endParaRPr lang="en-US"/>
          </a:p>
        </p:txBody>
      </p:sp>
    </p:spTree>
    <p:extLst>
      <p:ext uri="{BB962C8B-B14F-4D97-AF65-F5344CB8AC3E}">
        <p14:creationId xmlns:p14="http://schemas.microsoft.com/office/powerpoint/2010/main" val="25107901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عنوان المقطع">
    <p:spTree>
      <p:nvGrpSpPr>
        <p:cNvPr id="1" name=""/>
        <p:cNvGrpSpPr/>
        <p:nvPr/>
      </p:nvGrpSpPr>
      <p:grpSpPr>
        <a:xfrm>
          <a:off x="0" y="0"/>
          <a:ext cx="0" cy="0"/>
          <a:chOff x="0" y="0"/>
          <a:chExt cx="0" cy="0"/>
        </a:xfrm>
      </p:grpSpPr>
      <p:sp>
        <p:nvSpPr>
          <p:cNvPr id="2" name="عنوان 1"/>
          <p:cNvSpPr>
            <a:spLocks noGrp="1"/>
          </p:cNvSpPr>
          <p:nvPr>
            <p:ph type="title"/>
          </p:nvPr>
        </p:nvSpPr>
        <p:spPr>
          <a:xfrm>
            <a:off x="722313" y="4406900"/>
            <a:ext cx="7772400" cy="1362075"/>
          </a:xfrm>
        </p:spPr>
        <p:txBody>
          <a:bodyPr anchor="t"/>
          <a:lstStyle>
            <a:lvl1pPr algn="l">
              <a:defRPr sz="4000" b="1" cap="all"/>
            </a:lvl1pPr>
          </a:lstStyle>
          <a:p>
            <a:r>
              <a:rPr lang="ar-SA" smtClean="0"/>
              <a:t>انقر لتحرير نمط العنوان الرئيسي</a:t>
            </a:r>
            <a:endParaRPr lang="en-US"/>
          </a:p>
        </p:txBody>
      </p:sp>
      <p:sp>
        <p:nvSpPr>
          <p:cNvPr id="3" name="عنصر نائب للنص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ar-SA" smtClean="0"/>
              <a:t>انقر لتحرير أنماط النص الرئيسي</a:t>
            </a:r>
          </a:p>
        </p:txBody>
      </p:sp>
      <p:sp>
        <p:nvSpPr>
          <p:cNvPr id="4" name="Rectangle 6"/>
          <p:cNvSpPr>
            <a:spLocks noGrp="1" noChangeArrowheads="1"/>
          </p:cNvSpPr>
          <p:nvPr>
            <p:ph type="sldNum" sz="quarter" idx="10"/>
          </p:nvPr>
        </p:nvSpPr>
        <p:spPr>
          <a:ln/>
        </p:spPr>
        <p:txBody>
          <a:bodyPr/>
          <a:lstStyle>
            <a:lvl1pPr>
              <a:defRPr/>
            </a:lvl1pPr>
          </a:lstStyle>
          <a:p>
            <a:pPr>
              <a:defRPr/>
            </a:pPr>
            <a:fld id="{AF6F1842-D1F5-43B3-AD9D-076EA466EC2D}" type="slidenum">
              <a:rPr lang="en-US"/>
              <a:pPr>
                <a:defRPr/>
              </a:pPr>
              <a:t>‹#›</a:t>
            </a:fld>
            <a:endParaRPr lang="en-US"/>
          </a:p>
        </p:txBody>
      </p:sp>
    </p:spTree>
    <p:extLst>
      <p:ext uri="{BB962C8B-B14F-4D97-AF65-F5344CB8AC3E}">
        <p14:creationId xmlns:p14="http://schemas.microsoft.com/office/powerpoint/2010/main" val="7700579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محتويين">
    <p:spTree>
      <p:nvGrpSpPr>
        <p:cNvPr id="1" name=""/>
        <p:cNvGrpSpPr/>
        <p:nvPr/>
      </p:nvGrpSpPr>
      <p:grpSpPr>
        <a:xfrm>
          <a:off x="0" y="0"/>
          <a:ext cx="0" cy="0"/>
          <a:chOff x="0" y="0"/>
          <a:chExt cx="0" cy="0"/>
        </a:xfrm>
      </p:grpSpPr>
      <p:sp>
        <p:nvSpPr>
          <p:cNvPr id="2" name="عنوان 1"/>
          <p:cNvSpPr>
            <a:spLocks noGrp="1"/>
          </p:cNvSpPr>
          <p:nvPr>
            <p:ph type="title"/>
          </p:nvPr>
        </p:nvSpPr>
        <p:spPr/>
        <p:txBody>
          <a:bodyPr/>
          <a:lstStyle/>
          <a:p>
            <a:r>
              <a:rPr lang="ar-SA" smtClean="0"/>
              <a:t>انقر لتحرير نمط العنوان الرئيسي</a:t>
            </a:r>
            <a:endParaRPr lang="en-US"/>
          </a:p>
        </p:txBody>
      </p:sp>
      <p:sp>
        <p:nvSpPr>
          <p:cNvPr id="3" name="عنصر نائب للمحتوى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ar-SA" smtClean="0"/>
              <a:t>انقر لتحرير أنماط النص الرئيسي</a:t>
            </a:r>
          </a:p>
          <a:p>
            <a:pPr lvl="1"/>
            <a:r>
              <a:rPr lang="ar-SA" smtClean="0"/>
              <a:t>المستوى الثاني</a:t>
            </a:r>
          </a:p>
          <a:p>
            <a:pPr lvl="2"/>
            <a:r>
              <a:rPr lang="ar-SA" smtClean="0"/>
              <a:t>المستوى الثالث</a:t>
            </a:r>
          </a:p>
          <a:p>
            <a:pPr lvl="3"/>
            <a:r>
              <a:rPr lang="ar-SA" smtClean="0"/>
              <a:t>المستوى الرابع</a:t>
            </a:r>
          </a:p>
          <a:p>
            <a:pPr lvl="4"/>
            <a:r>
              <a:rPr lang="ar-SA" smtClean="0"/>
              <a:t>المستوى الخامس</a:t>
            </a:r>
            <a:endParaRPr lang="en-US"/>
          </a:p>
        </p:txBody>
      </p:sp>
      <p:sp>
        <p:nvSpPr>
          <p:cNvPr id="4" name="عنصر نائب للمحتوى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ar-SA" smtClean="0"/>
              <a:t>انقر لتحرير أنماط النص الرئيسي</a:t>
            </a:r>
          </a:p>
          <a:p>
            <a:pPr lvl="1"/>
            <a:r>
              <a:rPr lang="ar-SA" smtClean="0"/>
              <a:t>المستوى الثاني</a:t>
            </a:r>
          </a:p>
          <a:p>
            <a:pPr lvl="2"/>
            <a:r>
              <a:rPr lang="ar-SA" smtClean="0"/>
              <a:t>المستوى الثالث</a:t>
            </a:r>
          </a:p>
          <a:p>
            <a:pPr lvl="3"/>
            <a:r>
              <a:rPr lang="ar-SA" smtClean="0"/>
              <a:t>المستوى الرابع</a:t>
            </a:r>
          </a:p>
          <a:p>
            <a:pPr lvl="4"/>
            <a:r>
              <a:rPr lang="ar-SA" smtClean="0"/>
              <a:t>المستوى الخامس</a:t>
            </a:r>
            <a:endParaRPr lang="en-US"/>
          </a:p>
        </p:txBody>
      </p:sp>
      <p:sp>
        <p:nvSpPr>
          <p:cNvPr id="5" name="Rectangle 6"/>
          <p:cNvSpPr>
            <a:spLocks noGrp="1" noChangeArrowheads="1"/>
          </p:cNvSpPr>
          <p:nvPr>
            <p:ph type="sldNum" sz="quarter" idx="10"/>
          </p:nvPr>
        </p:nvSpPr>
        <p:spPr>
          <a:ln/>
        </p:spPr>
        <p:txBody>
          <a:bodyPr/>
          <a:lstStyle>
            <a:lvl1pPr>
              <a:defRPr/>
            </a:lvl1pPr>
          </a:lstStyle>
          <a:p>
            <a:pPr>
              <a:defRPr/>
            </a:pPr>
            <a:fld id="{3814AA7C-10C9-4041-85B2-AD205A95654F}" type="slidenum">
              <a:rPr lang="en-US"/>
              <a:pPr>
                <a:defRPr/>
              </a:pPr>
              <a:t>‹#›</a:t>
            </a:fld>
            <a:endParaRPr lang="en-US"/>
          </a:p>
        </p:txBody>
      </p:sp>
    </p:spTree>
    <p:extLst>
      <p:ext uri="{BB962C8B-B14F-4D97-AF65-F5344CB8AC3E}">
        <p14:creationId xmlns:p14="http://schemas.microsoft.com/office/powerpoint/2010/main" val="16144894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مقارنة">
    <p:spTree>
      <p:nvGrpSpPr>
        <p:cNvPr id="1" name=""/>
        <p:cNvGrpSpPr/>
        <p:nvPr/>
      </p:nvGrpSpPr>
      <p:grpSpPr>
        <a:xfrm>
          <a:off x="0" y="0"/>
          <a:ext cx="0" cy="0"/>
          <a:chOff x="0" y="0"/>
          <a:chExt cx="0" cy="0"/>
        </a:xfrm>
      </p:grpSpPr>
      <p:sp>
        <p:nvSpPr>
          <p:cNvPr id="2" name="عنوان 1"/>
          <p:cNvSpPr>
            <a:spLocks noGrp="1"/>
          </p:cNvSpPr>
          <p:nvPr>
            <p:ph type="title"/>
          </p:nvPr>
        </p:nvSpPr>
        <p:spPr/>
        <p:txBody>
          <a:bodyPr/>
          <a:lstStyle>
            <a:lvl1pPr>
              <a:defRPr/>
            </a:lvl1pPr>
          </a:lstStyle>
          <a:p>
            <a:r>
              <a:rPr lang="ar-SA" smtClean="0"/>
              <a:t>انقر لتحرير نمط العنوان الرئيسي</a:t>
            </a:r>
            <a:endParaRPr lang="en-US"/>
          </a:p>
        </p:txBody>
      </p:sp>
      <p:sp>
        <p:nvSpPr>
          <p:cNvPr id="3" name="عنصر نائب للنص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SA" smtClean="0"/>
              <a:t>انقر لتحرير أنماط النص الرئيسي</a:t>
            </a:r>
          </a:p>
        </p:txBody>
      </p:sp>
      <p:sp>
        <p:nvSpPr>
          <p:cNvPr id="4" name="عنصر نائب للمحتوى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ar-SA" smtClean="0"/>
              <a:t>انقر لتحرير أنماط النص الرئيسي</a:t>
            </a:r>
          </a:p>
          <a:p>
            <a:pPr lvl="1"/>
            <a:r>
              <a:rPr lang="ar-SA" smtClean="0"/>
              <a:t>المستوى الثاني</a:t>
            </a:r>
          </a:p>
          <a:p>
            <a:pPr lvl="2"/>
            <a:r>
              <a:rPr lang="ar-SA" smtClean="0"/>
              <a:t>المستوى الثالث</a:t>
            </a:r>
          </a:p>
          <a:p>
            <a:pPr lvl="3"/>
            <a:r>
              <a:rPr lang="ar-SA" smtClean="0"/>
              <a:t>المستوى الرابع</a:t>
            </a:r>
          </a:p>
          <a:p>
            <a:pPr lvl="4"/>
            <a:r>
              <a:rPr lang="ar-SA" smtClean="0"/>
              <a:t>المستوى الخامس</a:t>
            </a:r>
            <a:endParaRPr lang="en-US"/>
          </a:p>
        </p:txBody>
      </p:sp>
      <p:sp>
        <p:nvSpPr>
          <p:cNvPr id="5" name="عنصر نائب للنص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SA" smtClean="0"/>
              <a:t>انقر لتحرير أنماط النص الرئيسي</a:t>
            </a:r>
          </a:p>
        </p:txBody>
      </p:sp>
      <p:sp>
        <p:nvSpPr>
          <p:cNvPr id="6" name="عنصر نائب للمحتوى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ar-SA" smtClean="0"/>
              <a:t>انقر لتحرير أنماط النص الرئيسي</a:t>
            </a:r>
          </a:p>
          <a:p>
            <a:pPr lvl="1"/>
            <a:r>
              <a:rPr lang="ar-SA" smtClean="0"/>
              <a:t>المستوى الثاني</a:t>
            </a:r>
          </a:p>
          <a:p>
            <a:pPr lvl="2"/>
            <a:r>
              <a:rPr lang="ar-SA" smtClean="0"/>
              <a:t>المستوى الثالث</a:t>
            </a:r>
          </a:p>
          <a:p>
            <a:pPr lvl="3"/>
            <a:r>
              <a:rPr lang="ar-SA" smtClean="0"/>
              <a:t>المستوى الرابع</a:t>
            </a:r>
          </a:p>
          <a:p>
            <a:pPr lvl="4"/>
            <a:r>
              <a:rPr lang="ar-SA" smtClean="0"/>
              <a:t>المستوى الخامس</a:t>
            </a:r>
            <a:endParaRPr lang="en-US"/>
          </a:p>
        </p:txBody>
      </p:sp>
      <p:sp>
        <p:nvSpPr>
          <p:cNvPr id="7" name="Rectangle 6"/>
          <p:cNvSpPr>
            <a:spLocks noGrp="1" noChangeArrowheads="1"/>
          </p:cNvSpPr>
          <p:nvPr>
            <p:ph type="sldNum" sz="quarter" idx="10"/>
          </p:nvPr>
        </p:nvSpPr>
        <p:spPr>
          <a:ln/>
        </p:spPr>
        <p:txBody>
          <a:bodyPr/>
          <a:lstStyle>
            <a:lvl1pPr>
              <a:defRPr/>
            </a:lvl1pPr>
          </a:lstStyle>
          <a:p>
            <a:pPr>
              <a:defRPr/>
            </a:pPr>
            <a:fld id="{F6993083-589D-4F8C-A7A5-5F436A7B3D6E}" type="slidenum">
              <a:rPr lang="en-US"/>
              <a:pPr>
                <a:defRPr/>
              </a:pPr>
              <a:t>‹#›</a:t>
            </a:fld>
            <a:endParaRPr lang="en-US"/>
          </a:p>
        </p:txBody>
      </p:sp>
    </p:spTree>
    <p:extLst>
      <p:ext uri="{BB962C8B-B14F-4D97-AF65-F5344CB8AC3E}">
        <p14:creationId xmlns:p14="http://schemas.microsoft.com/office/powerpoint/2010/main" val="13930292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عنوان فقط">
    <p:spTree>
      <p:nvGrpSpPr>
        <p:cNvPr id="1" name=""/>
        <p:cNvGrpSpPr/>
        <p:nvPr/>
      </p:nvGrpSpPr>
      <p:grpSpPr>
        <a:xfrm>
          <a:off x="0" y="0"/>
          <a:ext cx="0" cy="0"/>
          <a:chOff x="0" y="0"/>
          <a:chExt cx="0" cy="0"/>
        </a:xfrm>
      </p:grpSpPr>
      <p:sp>
        <p:nvSpPr>
          <p:cNvPr id="2" name="عنوان 1"/>
          <p:cNvSpPr>
            <a:spLocks noGrp="1"/>
          </p:cNvSpPr>
          <p:nvPr>
            <p:ph type="title"/>
          </p:nvPr>
        </p:nvSpPr>
        <p:spPr/>
        <p:txBody>
          <a:bodyPr/>
          <a:lstStyle/>
          <a:p>
            <a:r>
              <a:rPr lang="ar-SA" smtClean="0"/>
              <a:t>انقر لتحرير نمط العنوان الرئيسي</a:t>
            </a:r>
            <a:endParaRPr lang="en-US"/>
          </a:p>
        </p:txBody>
      </p:sp>
      <p:sp>
        <p:nvSpPr>
          <p:cNvPr id="3" name="Rectangle 6"/>
          <p:cNvSpPr>
            <a:spLocks noGrp="1" noChangeArrowheads="1"/>
          </p:cNvSpPr>
          <p:nvPr>
            <p:ph type="sldNum" sz="quarter" idx="10"/>
          </p:nvPr>
        </p:nvSpPr>
        <p:spPr>
          <a:ln/>
        </p:spPr>
        <p:txBody>
          <a:bodyPr/>
          <a:lstStyle>
            <a:lvl1pPr>
              <a:defRPr/>
            </a:lvl1pPr>
          </a:lstStyle>
          <a:p>
            <a:pPr>
              <a:defRPr/>
            </a:pPr>
            <a:fld id="{C7B67017-B539-46FC-B4D2-187D3D34B86F}" type="slidenum">
              <a:rPr lang="en-US"/>
              <a:pPr>
                <a:defRPr/>
              </a:pPr>
              <a:t>‹#›</a:t>
            </a:fld>
            <a:endParaRPr lang="en-US"/>
          </a:p>
        </p:txBody>
      </p:sp>
    </p:spTree>
    <p:extLst>
      <p:ext uri="{BB962C8B-B14F-4D97-AF65-F5344CB8AC3E}">
        <p14:creationId xmlns:p14="http://schemas.microsoft.com/office/powerpoint/2010/main" val="38682244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فارغ">
    <p:spTree>
      <p:nvGrpSpPr>
        <p:cNvPr id="1" name=""/>
        <p:cNvGrpSpPr/>
        <p:nvPr/>
      </p:nvGrpSpPr>
      <p:grpSpPr>
        <a:xfrm>
          <a:off x="0" y="0"/>
          <a:ext cx="0" cy="0"/>
          <a:chOff x="0" y="0"/>
          <a:chExt cx="0" cy="0"/>
        </a:xfrm>
      </p:grpSpPr>
      <p:sp>
        <p:nvSpPr>
          <p:cNvPr id="2" name="Rectangle 6"/>
          <p:cNvSpPr>
            <a:spLocks noGrp="1" noChangeArrowheads="1"/>
          </p:cNvSpPr>
          <p:nvPr>
            <p:ph type="sldNum" sz="quarter" idx="10"/>
          </p:nvPr>
        </p:nvSpPr>
        <p:spPr>
          <a:ln/>
        </p:spPr>
        <p:txBody>
          <a:bodyPr/>
          <a:lstStyle>
            <a:lvl1pPr>
              <a:defRPr/>
            </a:lvl1pPr>
          </a:lstStyle>
          <a:p>
            <a:pPr>
              <a:defRPr/>
            </a:pPr>
            <a:fld id="{CCB57F3A-4D22-4C47-912A-203356C45C52}" type="slidenum">
              <a:rPr lang="en-US"/>
              <a:pPr>
                <a:defRPr/>
              </a:pPr>
              <a:t>‹#›</a:t>
            </a:fld>
            <a:endParaRPr lang="en-US"/>
          </a:p>
        </p:txBody>
      </p:sp>
    </p:spTree>
    <p:extLst>
      <p:ext uri="{BB962C8B-B14F-4D97-AF65-F5344CB8AC3E}">
        <p14:creationId xmlns:p14="http://schemas.microsoft.com/office/powerpoint/2010/main" val="28611017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محتوى ذو تسمية توضيحية">
    <p:spTree>
      <p:nvGrpSpPr>
        <p:cNvPr id="1" name=""/>
        <p:cNvGrpSpPr/>
        <p:nvPr/>
      </p:nvGrpSpPr>
      <p:grpSpPr>
        <a:xfrm>
          <a:off x="0" y="0"/>
          <a:ext cx="0" cy="0"/>
          <a:chOff x="0" y="0"/>
          <a:chExt cx="0" cy="0"/>
        </a:xfrm>
      </p:grpSpPr>
      <p:sp>
        <p:nvSpPr>
          <p:cNvPr id="2" name="عنوان 1"/>
          <p:cNvSpPr>
            <a:spLocks noGrp="1"/>
          </p:cNvSpPr>
          <p:nvPr>
            <p:ph type="title"/>
          </p:nvPr>
        </p:nvSpPr>
        <p:spPr>
          <a:xfrm>
            <a:off x="457200" y="273050"/>
            <a:ext cx="3008313" cy="1162050"/>
          </a:xfrm>
        </p:spPr>
        <p:txBody>
          <a:bodyPr anchor="b"/>
          <a:lstStyle>
            <a:lvl1pPr algn="l">
              <a:defRPr sz="2000" b="1"/>
            </a:lvl1pPr>
          </a:lstStyle>
          <a:p>
            <a:r>
              <a:rPr lang="ar-SA" smtClean="0"/>
              <a:t>انقر لتحرير نمط العنوان الرئيسي</a:t>
            </a:r>
            <a:endParaRPr lang="en-US"/>
          </a:p>
        </p:txBody>
      </p:sp>
      <p:sp>
        <p:nvSpPr>
          <p:cNvPr id="3" name="عنصر نائب للمحتوى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ar-SA" smtClean="0"/>
              <a:t>انقر لتحرير أنماط النص الرئيسي</a:t>
            </a:r>
          </a:p>
          <a:p>
            <a:pPr lvl="1"/>
            <a:r>
              <a:rPr lang="ar-SA" smtClean="0"/>
              <a:t>المستوى الثاني</a:t>
            </a:r>
          </a:p>
          <a:p>
            <a:pPr lvl="2"/>
            <a:r>
              <a:rPr lang="ar-SA" smtClean="0"/>
              <a:t>المستوى الثالث</a:t>
            </a:r>
          </a:p>
          <a:p>
            <a:pPr lvl="3"/>
            <a:r>
              <a:rPr lang="ar-SA" smtClean="0"/>
              <a:t>المستوى الرابع</a:t>
            </a:r>
          </a:p>
          <a:p>
            <a:pPr lvl="4"/>
            <a:r>
              <a:rPr lang="ar-SA" smtClean="0"/>
              <a:t>المستوى الخامس</a:t>
            </a:r>
            <a:endParaRPr lang="en-US"/>
          </a:p>
        </p:txBody>
      </p:sp>
      <p:sp>
        <p:nvSpPr>
          <p:cNvPr id="4" name="عنصر نائب للنص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ar-SA" smtClean="0"/>
              <a:t>انقر لتحرير أنماط النص الرئيسي</a:t>
            </a:r>
          </a:p>
        </p:txBody>
      </p:sp>
      <p:sp>
        <p:nvSpPr>
          <p:cNvPr id="5" name="Rectangle 6"/>
          <p:cNvSpPr>
            <a:spLocks noGrp="1" noChangeArrowheads="1"/>
          </p:cNvSpPr>
          <p:nvPr>
            <p:ph type="sldNum" sz="quarter" idx="10"/>
          </p:nvPr>
        </p:nvSpPr>
        <p:spPr>
          <a:ln/>
        </p:spPr>
        <p:txBody>
          <a:bodyPr/>
          <a:lstStyle>
            <a:lvl1pPr>
              <a:defRPr/>
            </a:lvl1pPr>
          </a:lstStyle>
          <a:p>
            <a:pPr>
              <a:defRPr/>
            </a:pPr>
            <a:fld id="{F152B602-9E41-41A9-AF8A-85A0A53BCD27}" type="slidenum">
              <a:rPr lang="en-US"/>
              <a:pPr>
                <a:defRPr/>
              </a:pPr>
              <a:t>‹#›</a:t>
            </a:fld>
            <a:endParaRPr lang="en-US"/>
          </a:p>
        </p:txBody>
      </p:sp>
    </p:spTree>
    <p:extLst>
      <p:ext uri="{BB962C8B-B14F-4D97-AF65-F5344CB8AC3E}">
        <p14:creationId xmlns:p14="http://schemas.microsoft.com/office/powerpoint/2010/main" val="40166714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صورة ذو تسمية توضيحية">
    <p:spTree>
      <p:nvGrpSpPr>
        <p:cNvPr id="1" name=""/>
        <p:cNvGrpSpPr/>
        <p:nvPr/>
      </p:nvGrpSpPr>
      <p:grpSpPr>
        <a:xfrm>
          <a:off x="0" y="0"/>
          <a:ext cx="0" cy="0"/>
          <a:chOff x="0" y="0"/>
          <a:chExt cx="0" cy="0"/>
        </a:xfrm>
      </p:grpSpPr>
      <p:sp>
        <p:nvSpPr>
          <p:cNvPr id="2" name="عنوان 1"/>
          <p:cNvSpPr>
            <a:spLocks noGrp="1"/>
          </p:cNvSpPr>
          <p:nvPr>
            <p:ph type="title"/>
          </p:nvPr>
        </p:nvSpPr>
        <p:spPr>
          <a:xfrm>
            <a:off x="1792288" y="4800600"/>
            <a:ext cx="5486400" cy="566738"/>
          </a:xfrm>
        </p:spPr>
        <p:txBody>
          <a:bodyPr anchor="b"/>
          <a:lstStyle>
            <a:lvl1pPr algn="l">
              <a:defRPr sz="2000" b="1"/>
            </a:lvl1pPr>
          </a:lstStyle>
          <a:p>
            <a:r>
              <a:rPr lang="ar-SA" smtClean="0"/>
              <a:t>انقر لتحرير نمط العنوان الرئيسي</a:t>
            </a:r>
            <a:endParaRPr lang="en-US"/>
          </a:p>
        </p:txBody>
      </p:sp>
      <p:sp>
        <p:nvSpPr>
          <p:cNvPr id="3" name="عنصر نائب للصورة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عنصر نائب للنص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ar-SA" smtClean="0"/>
              <a:t>انقر لتحرير أنماط النص الرئيسي</a:t>
            </a:r>
          </a:p>
        </p:txBody>
      </p:sp>
      <p:sp>
        <p:nvSpPr>
          <p:cNvPr id="5" name="Rectangle 6"/>
          <p:cNvSpPr>
            <a:spLocks noGrp="1" noChangeArrowheads="1"/>
          </p:cNvSpPr>
          <p:nvPr>
            <p:ph type="sldNum" sz="quarter" idx="10"/>
          </p:nvPr>
        </p:nvSpPr>
        <p:spPr>
          <a:ln/>
        </p:spPr>
        <p:txBody>
          <a:bodyPr/>
          <a:lstStyle>
            <a:lvl1pPr>
              <a:defRPr/>
            </a:lvl1pPr>
          </a:lstStyle>
          <a:p>
            <a:pPr>
              <a:defRPr/>
            </a:pPr>
            <a:fld id="{CA14CAA2-B2FA-4FA4-AEC5-DF42AF57ECBA}" type="slidenum">
              <a:rPr lang="en-US"/>
              <a:pPr>
                <a:defRPr/>
              </a:pPr>
              <a:t>‹#›</a:t>
            </a:fld>
            <a:endParaRPr lang="en-US"/>
          </a:p>
        </p:txBody>
      </p:sp>
    </p:spTree>
    <p:extLst>
      <p:ext uri="{BB962C8B-B14F-4D97-AF65-F5344CB8AC3E}">
        <p14:creationId xmlns:p14="http://schemas.microsoft.com/office/powerpoint/2010/main" val="25917730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p>
        </p:txBody>
      </p:sp>
      <p:sp>
        <p:nvSpPr>
          <p:cNvPr id="1027" name="Rectangle 3"/>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pPr>
              <a:defRPr/>
            </a:pPr>
            <a:fld id="{527AC76F-D822-47E3-89A0-82FEEB0913EE}" type="slidenum">
              <a:rPr lang="en-US"/>
              <a:pPr>
                <a:defRPr/>
              </a:pPr>
              <a:t>‹#›</a:t>
            </a:fld>
            <a:endParaRPr lang="en-US"/>
          </a:p>
        </p:txBody>
      </p:sp>
      <p:sp>
        <p:nvSpPr>
          <p:cNvPr id="1029" name="Rectangle 8"/>
          <p:cNvSpPr>
            <a:spLocks noChangeArrowheads="1"/>
          </p:cNvSpPr>
          <p:nvPr/>
        </p:nvSpPr>
        <p:spPr bwMode="auto">
          <a:xfrm>
            <a:off x="0" y="0"/>
            <a:ext cx="9144000" cy="228600"/>
          </a:xfrm>
          <a:prstGeom prst="rect">
            <a:avLst/>
          </a:prstGeom>
          <a:solidFill>
            <a:srgbClr val="D93145"/>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endParaRPr lang="en-US" altLang="en-US" smtClean="0"/>
          </a:p>
        </p:txBody>
      </p:sp>
      <p:sp>
        <p:nvSpPr>
          <p:cNvPr id="2" name="Rectangle 10"/>
          <p:cNvSpPr>
            <a:spLocks noChangeArrowheads="1"/>
          </p:cNvSpPr>
          <p:nvPr/>
        </p:nvSpPr>
        <p:spPr bwMode="auto">
          <a:xfrm>
            <a:off x="0" y="6629400"/>
            <a:ext cx="9144000" cy="228600"/>
          </a:xfrm>
          <a:prstGeom prst="rect">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endParaRPr lang="en-US" altLang="en-US" smtClean="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a:xfrm>
            <a:off x="0" y="1773238"/>
            <a:ext cx="9144000" cy="1827212"/>
          </a:xfrm>
        </p:spPr>
        <p:txBody>
          <a:bodyPr/>
          <a:lstStyle/>
          <a:p>
            <a:pPr eaLnBrk="1" hangingPunct="1"/>
            <a:r>
              <a:rPr lang="en-GB" altLang="en-US" sz="3600" b="1" dirty="0" smtClean="0">
                <a:solidFill>
                  <a:srgbClr val="D93145"/>
                </a:solidFill>
              </a:rPr>
              <a:t>Module 2.2 and 2.3 </a:t>
            </a:r>
            <a:br>
              <a:rPr lang="en-GB" altLang="en-US" sz="3600" b="1" dirty="0" smtClean="0">
                <a:solidFill>
                  <a:srgbClr val="D93145"/>
                </a:solidFill>
              </a:rPr>
            </a:br>
            <a:r>
              <a:rPr lang="en-GB" altLang="en-US" sz="3600" b="1" dirty="0" smtClean="0">
                <a:solidFill>
                  <a:srgbClr val="D93145"/>
                </a:solidFill>
              </a:rPr>
              <a:t>FM generation and detection </a:t>
            </a:r>
            <a:br>
              <a:rPr lang="en-GB" altLang="en-US" sz="3600" b="1" dirty="0" smtClean="0">
                <a:solidFill>
                  <a:srgbClr val="D93145"/>
                </a:solidFill>
              </a:rPr>
            </a:br>
            <a:r>
              <a:rPr lang="en-GB" altLang="en-US" sz="3600" b="1" dirty="0" smtClean="0">
                <a:solidFill>
                  <a:srgbClr val="D93145"/>
                </a:solidFill>
              </a:rPr>
              <a:t/>
            </a:r>
            <a:br>
              <a:rPr lang="en-GB" altLang="en-US" sz="3600" b="1" dirty="0" smtClean="0">
                <a:solidFill>
                  <a:srgbClr val="D93145"/>
                </a:solidFill>
              </a:rPr>
            </a:br>
            <a:endParaRPr lang="en-US" altLang="en-US" sz="3600" b="1" dirty="0" smtClean="0">
              <a:solidFill>
                <a:srgbClr val="D93145"/>
              </a:solidFill>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txBody>
          <a:bodyPr/>
          <a:lstStyle/>
          <a:p>
            <a:r>
              <a:rPr lang="en-US" sz="3600" dirty="0" smtClean="0">
                <a:latin typeface="Times New Roman" panose="02020603050405020304" pitchFamily="18" charset="0"/>
                <a:cs typeface="Times New Roman" panose="02020603050405020304" pitchFamily="18" charset="0"/>
              </a:rPr>
              <a:t>Indirect Method of FM Generation</a:t>
            </a:r>
            <a:endParaRPr lang="en-IN" sz="360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a:defRPr/>
            </a:pPr>
            <a:fld id="{DD843CC4-E4A0-48C9-8ADB-8F1A3D53EA3F}" type="slidenum">
              <a:rPr lang="en-US" smtClean="0"/>
              <a:pPr>
                <a:defRPr/>
              </a:pPr>
              <a:t>10</a:t>
            </a:fld>
            <a:endParaRPr lang="en-US"/>
          </a:p>
        </p:txBody>
      </p:sp>
      <p:pic>
        <p:nvPicPr>
          <p:cNvPr id="7" name="Picture 2" descr="C:\Users\Sudha Gupta\Pictures\Saved Pictures\FMa.jp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12992" y="990600"/>
            <a:ext cx="7764208" cy="52367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41175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4" name="Slide Number Placeholder 3"/>
          <p:cNvSpPr>
            <a:spLocks noGrp="1"/>
          </p:cNvSpPr>
          <p:nvPr>
            <p:ph type="sldNum" sz="quarter" idx="10"/>
          </p:nvPr>
        </p:nvSpPr>
        <p:spPr/>
        <p:txBody>
          <a:bodyPr/>
          <a:lstStyle/>
          <a:p>
            <a:pPr>
              <a:defRPr/>
            </a:pPr>
            <a:fld id="{DD843CC4-E4A0-48C9-8ADB-8F1A3D53EA3F}" type="slidenum">
              <a:rPr lang="en-US" smtClean="0"/>
              <a:pPr>
                <a:defRPr/>
              </a:pPr>
              <a:t>11</a:t>
            </a:fld>
            <a:endParaRPr lang="en-US"/>
          </a:p>
        </p:txBody>
      </p:sp>
      <p:pic>
        <p:nvPicPr>
          <p:cNvPr id="56322" name="Picture 2" descr="C:\Users\Sudha Gupta\Pictures\Saved Pictures\FM1.jp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81000" y="1600200"/>
            <a:ext cx="8483304" cy="4191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275706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4" name="Slide Number Placeholder 3"/>
          <p:cNvSpPr>
            <a:spLocks noGrp="1"/>
          </p:cNvSpPr>
          <p:nvPr>
            <p:ph type="sldNum" sz="quarter" idx="10"/>
          </p:nvPr>
        </p:nvSpPr>
        <p:spPr/>
        <p:txBody>
          <a:bodyPr/>
          <a:lstStyle/>
          <a:p>
            <a:pPr>
              <a:defRPr/>
            </a:pPr>
            <a:fld id="{DD843CC4-E4A0-48C9-8ADB-8F1A3D53EA3F}" type="slidenum">
              <a:rPr lang="en-US" smtClean="0"/>
              <a:pPr>
                <a:defRPr/>
              </a:pPr>
              <a:t>12</a:t>
            </a:fld>
            <a:endParaRPr lang="en-US"/>
          </a:p>
        </p:txBody>
      </p:sp>
      <p:pic>
        <p:nvPicPr>
          <p:cNvPr id="55300" name="Picture 4" descr="C:\Users\Sudha Gupta\Pictures\Saved Pictures\FM 2.jp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371600" y="655645"/>
            <a:ext cx="5943599" cy="59568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273760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4" name="Slide Number Placeholder 3"/>
          <p:cNvSpPr>
            <a:spLocks noGrp="1"/>
          </p:cNvSpPr>
          <p:nvPr>
            <p:ph type="sldNum" sz="quarter" idx="10"/>
          </p:nvPr>
        </p:nvSpPr>
        <p:spPr/>
        <p:txBody>
          <a:bodyPr/>
          <a:lstStyle/>
          <a:p>
            <a:pPr>
              <a:defRPr/>
            </a:pPr>
            <a:fld id="{DD843CC4-E4A0-48C9-8ADB-8F1A3D53EA3F}" type="slidenum">
              <a:rPr lang="en-US" smtClean="0"/>
              <a:pPr>
                <a:defRPr/>
              </a:pPr>
              <a:t>13</a:t>
            </a:fld>
            <a:endParaRPr lang="en-US"/>
          </a:p>
        </p:txBody>
      </p:sp>
      <p:pic>
        <p:nvPicPr>
          <p:cNvPr id="31747" name="Picture 3" descr="C:\Users\Sudha Gupta\Pictures\Saved Pictures\Picture1.jpg"/>
          <p:cNvPicPr>
            <a:picLocks noGrp="1" noChangeAspect="1" noChangeArrowheads="1"/>
          </p:cNvPicPr>
          <p:nvPr>
            <p:ph idx="1"/>
          </p:nvPr>
        </p:nvPicPr>
        <p:blipFill>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rcRect/>
          <a:stretch>
            <a:fillRect/>
          </a:stretch>
        </p:blipFill>
        <p:spPr bwMode="auto">
          <a:xfrm>
            <a:off x="1447800" y="381000"/>
            <a:ext cx="5717515" cy="61135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39883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a:defRPr/>
            </a:pPr>
            <a:fld id="{DD843CC4-E4A0-48C9-8ADB-8F1A3D53EA3F}" type="slidenum">
              <a:rPr lang="en-US" smtClean="0"/>
              <a:pPr>
                <a:defRPr/>
              </a:pPr>
              <a:t>14</a:t>
            </a:fld>
            <a:endParaRPr lang="en-US"/>
          </a:p>
        </p:txBody>
      </p:sp>
      <p:pic>
        <p:nvPicPr>
          <p:cNvPr id="32770" name="Picture 2" descr="C:\Users\Sudha Gupta\Downloads\Scan 26-Feb-2023 at 8.42 AM page 5 (1).jp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295400" y="421892"/>
            <a:ext cx="5715000" cy="60551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229283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a:defRPr/>
            </a:pPr>
            <a:fld id="{DD843CC4-E4A0-48C9-8ADB-8F1A3D53EA3F}" type="slidenum">
              <a:rPr lang="en-US" smtClean="0"/>
              <a:pPr>
                <a:defRPr/>
              </a:pPr>
              <a:t>15</a:t>
            </a:fld>
            <a:endParaRPr lang="en-US"/>
          </a:p>
        </p:txBody>
      </p:sp>
      <p:pic>
        <p:nvPicPr>
          <p:cNvPr id="33794" name="Picture 2" descr="C:\Users\Sudha Gupta\Downloads\Scan 26-Feb-2023 at 8.42 AM page 6 (1).jp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81000" y="685800"/>
            <a:ext cx="8410222" cy="54403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920783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dirty="0"/>
          </a:p>
        </p:txBody>
      </p:sp>
      <p:sp>
        <p:nvSpPr>
          <p:cNvPr id="4" name="Slide Number Placeholder 3"/>
          <p:cNvSpPr>
            <a:spLocks noGrp="1"/>
          </p:cNvSpPr>
          <p:nvPr>
            <p:ph type="sldNum" sz="quarter" idx="10"/>
          </p:nvPr>
        </p:nvSpPr>
        <p:spPr/>
        <p:txBody>
          <a:bodyPr/>
          <a:lstStyle/>
          <a:p>
            <a:pPr>
              <a:defRPr/>
            </a:pPr>
            <a:fld id="{DD843CC4-E4A0-48C9-8ADB-8F1A3D53EA3F}" type="slidenum">
              <a:rPr lang="en-US" smtClean="0"/>
              <a:pPr>
                <a:defRPr/>
              </a:pPr>
              <a:t>16</a:t>
            </a:fld>
            <a:endParaRPr lang="en-US"/>
          </a:p>
        </p:txBody>
      </p:sp>
      <p:pic>
        <p:nvPicPr>
          <p:cNvPr id="34818" name="Picture 2" descr="C:\Users\Sudha Gupta\Downloads\Scan 26-Feb-2023 at 8.42 AM page 7 (1).jpg"/>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457200" y="1371600"/>
            <a:ext cx="8229600" cy="31608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77369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4" name="Slide Number Placeholder 3"/>
          <p:cNvSpPr>
            <a:spLocks noGrp="1"/>
          </p:cNvSpPr>
          <p:nvPr>
            <p:ph type="sldNum" sz="quarter" idx="10"/>
          </p:nvPr>
        </p:nvSpPr>
        <p:spPr/>
        <p:txBody>
          <a:bodyPr/>
          <a:lstStyle/>
          <a:p>
            <a:pPr>
              <a:defRPr/>
            </a:pPr>
            <a:fld id="{DD843CC4-E4A0-48C9-8ADB-8F1A3D53EA3F}" type="slidenum">
              <a:rPr lang="en-US" smtClean="0"/>
              <a:pPr>
                <a:defRPr/>
              </a:pPr>
              <a:t>17</a:t>
            </a:fld>
            <a:endParaRPr lang="en-US"/>
          </a:p>
        </p:txBody>
      </p:sp>
      <p:pic>
        <p:nvPicPr>
          <p:cNvPr id="35843" name="Picture 3" descr="C:\Users\Sudha Gupta\Pictures\Saved Pictures\Picture2.jp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057400" y="355519"/>
            <a:ext cx="4419600" cy="58461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987947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dirty="0"/>
          </a:p>
        </p:txBody>
      </p:sp>
      <p:sp>
        <p:nvSpPr>
          <p:cNvPr id="4" name="Slide Number Placeholder 3"/>
          <p:cNvSpPr>
            <a:spLocks noGrp="1"/>
          </p:cNvSpPr>
          <p:nvPr>
            <p:ph type="sldNum" sz="quarter" idx="10"/>
          </p:nvPr>
        </p:nvSpPr>
        <p:spPr/>
        <p:txBody>
          <a:bodyPr/>
          <a:lstStyle/>
          <a:p>
            <a:pPr>
              <a:defRPr/>
            </a:pPr>
            <a:fld id="{DD843CC4-E4A0-48C9-8ADB-8F1A3D53EA3F}" type="slidenum">
              <a:rPr lang="en-US" smtClean="0"/>
              <a:pPr>
                <a:defRPr/>
              </a:pPr>
              <a:t>18</a:t>
            </a:fld>
            <a:endParaRPr lang="en-US"/>
          </a:p>
        </p:txBody>
      </p:sp>
      <p:pic>
        <p:nvPicPr>
          <p:cNvPr id="36867" name="Picture 3" descr="C:\Users\Sudha Gupta\Pictures\Saved Pictures\Picture3.jp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40379" y="609600"/>
            <a:ext cx="8546422" cy="53708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789887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4" name="Slide Number Placeholder 3"/>
          <p:cNvSpPr>
            <a:spLocks noGrp="1"/>
          </p:cNvSpPr>
          <p:nvPr>
            <p:ph type="sldNum" sz="quarter" idx="10"/>
          </p:nvPr>
        </p:nvSpPr>
        <p:spPr/>
        <p:txBody>
          <a:bodyPr/>
          <a:lstStyle/>
          <a:p>
            <a:pPr>
              <a:defRPr/>
            </a:pPr>
            <a:fld id="{DD843CC4-E4A0-48C9-8ADB-8F1A3D53EA3F}" type="slidenum">
              <a:rPr lang="en-US" smtClean="0"/>
              <a:pPr>
                <a:defRPr/>
              </a:pPr>
              <a:t>19</a:t>
            </a:fld>
            <a:endParaRPr lang="en-US"/>
          </a:p>
        </p:txBody>
      </p:sp>
      <p:pic>
        <p:nvPicPr>
          <p:cNvPr id="27650" name="Picture 2" descr="C:\Users\Sudha Gupta\Downloads\Scan 26-Feb-2023 at 8.32 AM page 11.jpg"/>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34023" y="1066800"/>
            <a:ext cx="8333464" cy="50593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722090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a:defRPr/>
            </a:pPr>
            <a:fld id="{DD843CC4-E4A0-48C9-8ADB-8F1A3D53EA3F}" type="slidenum">
              <a:rPr lang="en-US" smtClean="0"/>
              <a:pPr>
                <a:defRPr/>
              </a:pPr>
              <a:t>2</a:t>
            </a:fld>
            <a:endParaRPr lang="en-US"/>
          </a:p>
        </p:txBody>
      </p:sp>
      <p:sp>
        <p:nvSpPr>
          <p:cNvPr id="5" name="Content Placeholder 4"/>
          <p:cNvSpPr>
            <a:spLocks noGrp="1"/>
          </p:cNvSpPr>
          <p:nvPr>
            <p:ph idx="1"/>
          </p:nvPr>
        </p:nvSpPr>
        <p:spPr/>
        <p:txBody>
          <a:bodyPr/>
          <a:lstStyle/>
          <a:p>
            <a:endParaRPr lang="en-IN" dirty="0"/>
          </a:p>
        </p:txBody>
      </p:sp>
      <p:pic>
        <p:nvPicPr>
          <p:cNvPr id="16387" name="Picture 3" descr="C:\Users\Sudha Gupta\Downloads\Scan 26-Feb-2023 at 8.32 AM page 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1447800"/>
            <a:ext cx="8462653" cy="289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101931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FM Demodulator</a:t>
            </a:r>
            <a:endParaRPr lang="en-IN" dirty="0"/>
          </a:p>
        </p:txBody>
      </p:sp>
      <p:sp>
        <p:nvSpPr>
          <p:cNvPr id="4" name="Slide Number Placeholder 3"/>
          <p:cNvSpPr>
            <a:spLocks noGrp="1"/>
          </p:cNvSpPr>
          <p:nvPr>
            <p:ph type="sldNum" sz="quarter" idx="10"/>
          </p:nvPr>
        </p:nvSpPr>
        <p:spPr/>
        <p:txBody>
          <a:bodyPr/>
          <a:lstStyle/>
          <a:p>
            <a:pPr>
              <a:defRPr/>
            </a:pPr>
            <a:fld id="{DD843CC4-E4A0-48C9-8ADB-8F1A3D53EA3F}" type="slidenum">
              <a:rPr lang="en-US" smtClean="0"/>
              <a:pPr>
                <a:defRPr/>
              </a:pPr>
              <a:t>20</a:t>
            </a:fld>
            <a:endParaRPr lang="en-US"/>
          </a:p>
        </p:txBody>
      </p:sp>
      <p:pic>
        <p:nvPicPr>
          <p:cNvPr id="37891" name="Picture 3" descr="C:\Users\Sudha Gupta\Downloads\Scan 26-Feb-2023 at 12.45 PM page 1.jpg"/>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533400" y="1524000"/>
            <a:ext cx="8229600" cy="22900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784600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itle 1"/>
          <p:cNvSpPr>
            <a:spLocks noGrp="1"/>
          </p:cNvSpPr>
          <p:nvPr>
            <p:ph type="title"/>
          </p:nvPr>
        </p:nvSpPr>
        <p:spPr/>
        <p:txBody>
          <a:bodyPr/>
          <a:lstStyle/>
          <a:p>
            <a:endParaRPr lang="en-IN" altLang="en-US" smtClean="0"/>
          </a:p>
        </p:txBody>
      </p:sp>
      <p:sp>
        <p:nvSpPr>
          <p:cNvPr id="37892" name="Slide Number Placeholder 3"/>
          <p:cNvSpPr>
            <a:spLocks noGrp="1"/>
          </p:cNvSpPr>
          <p:nvPr>
            <p:ph type="sldNum" sz="quarter" idx="10"/>
          </p:nvPr>
        </p:nvSpPr>
        <p:spPr>
          <a:noFill/>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57229D0B-B25C-45A9-9633-D2A4A7CC7B5A}" type="slidenum">
              <a:rPr lang="en-US" altLang="en-US" smtClean="0"/>
              <a:pPr eaLnBrk="1" hangingPunct="1"/>
              <a:t>21</a:t>
            </a:fld>
            <a:endParaRPr lang="en-US" altLang="en-US" smtClean="0"/>
          </a:p>
        </p:txBody>
      </p:sp>
      <p:pic>
        <p:nvPicPr>
          <p:cNvPr id="38915" name="Picture 3" descr="C:\Users\Sudha Gupta\Downloads\Scan 26-Feb-2023 at 12.45 PM page 2.jp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990600" y="550386"/>
            <a:ext cx="6400800" cy="592074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4" name="Slide Number Placeholder 3"/>
          <p:cNvSpPr>
            <a:spLocks noGrp="1"/>
          </p:cNvSpPr>
          <p:nvPr>
            <p:ph type="sldNum" sz="quarter" idx="10"/>
          </p:nvPr>
        </p:nvSpPr>
        <p:spPr/>
        <p:txBody>
          <a:bodyPr/>
          <a:lstStyle/>
          <a:p>
            <a:pPr>
              <a:defRPr/>
            </a:pPr>
            <a:fld id="{DD843CC4-E4A0-48C9-8ADB-8F1A3D53EA3F}" type="slidenum">
              <a:rPr lang="en-US" smtClean="0"/>
              <a:pPr>
                <a:defRPr/>
              </a:pPr>
              <a:t>22</a:t>
            </a:fld>
            <a:endParaRPr lang="en-US"/>
          </a:p>
        </p:txBody>
      </p:sp>
      <p:pic>
        <p:nvPicPr>
          <p:cNvPr id="39939" name="Picture 3" descr="C:\Users\Sudha Gupta\Downloads\Scan 26-Feb-2023 at 12.45 PM page 3.jp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371600" y="432222"/>
            <a:ext cx="5562600" cy="59633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183072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4" name="Slide Number Placeholder 3"/>
          <p:cNvSpPr>
            <a:spLocks noGrp="1"/>
          </p:cNvSpPr>
          <p:nvPr>
            <p:ph type="sldNum" sz="quarter" idx="10"/>
          </p:nvPr>
        </p:nvSpPr>
        <p:spPr/>
        <p:txBody>
          <a:bodyPr/>
          <a:lstStyle/>
          <a:p>
            <a:pPr>
              <a:defRPr/>
            </a:pPr>
            <a:fld id="{DD843CC4-E4A0-48C9-8ADB-8F1A3D53EA3F}" type="slidenum">
              <a:rPr lang="en-US" smtClean="0"/>
              <a:pPr>
                <a:defRPr/>
              </a:pPr>
              <a:t>23</a:t>
            </a:fld>
            <a:endParaRPr lang="en-US"/>
          </a:p>
        </p:txBody>
      </p:sp>
      <p:pic>
        <p:nvPicPr>
          <p:cNvPr id="40963" name="Picture 3" descr="C:\Users\Sudha Gupta\Downloads\Scan 26-Feb-2023 at 12.45 PM page 4.jp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524000" y="535694"/>
            <a:ext cx="5410200" cy="59062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628654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4" name="Slide Number Placeholder 3"/>
          <p:cNvSpPr>
            <a:spLocks noGrp="1"/>
          </p:cNvSpPr>
          <p:nvPr>
            <p:ph type="sldNum" sz="quarter" idx="10"/>
          </p:nvPr>
        </p:nvSpPr>
        <p:spPr/>
        <p:txBody>
          <a:bodyPr/>
          <a:lstStyle/>
          <a:p>
            <a:pPr>
              <a:defRPr/>
            </a:pPr>
            <a:fld id="{DD843CC4-E4A0-48C9-8ADB-8F1A3D53EA3F}" type="slidenum">
              <a:rPr lang="en-US" smtClean="0"/>
              <a:pPr>
                <a:defRPr/>
              </a:pPr>
              <a:t>24</a:t>
            </a:fld>
            <a:endParaRPr lang="en-US"/>
          </a:p>
        </p:txBody>
      </p:sp>
      <p:pic>
        <p:nvPicPr>
          <p:cNvPr id="41986" name="Picture 2" descr="C:\Users\Sudha Gupta\Downloads\Scan 26-Feb-2023 at 12.45 PM page 5.jpg"/>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533400" y="1143000"/>
            <a:ext cx="8229600" cy="246731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3" descr="C:\Users\Sudha Gupta\Downloads\Scan 26-Feb-2023 at 12.45 PM page 6.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200" y="3581400"/>
            <a:ext cx="8229600" cy="130418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4256221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4" name="Slide Number Placeholder 3"/>
          <p:cNvSpPr>
            <a:spLocks noGrp="1"/>
          </p:cNvSpPr>
          <p:nvPr>
            <p:ph type="sldNum" sz="quarter" idx="10"/>
          </p:nvPr>
        </p:nvSpPr>
        <p:spPr/>
        <p:txBody>
          <a:bodyPr/>
          <a:lstStyle/>
          <a:p>
            <a:pPr>
              <a:defRPr/>
            </a:pPr>
            <a:fld id="{DD843CC4-E4A0-48C9-8ADB-8F1A3D53EA3F}" type="slidenum">
              <a:rPr lang="en-US" smtClean="0"/>
              <a:pPr>
                <a:defRPr/>
              </a:pPr>
              <a:t>25</a:t>
            </a:fld>
            <a:endParaRPr lang="en-US"/>
          </a:p>
        </p:txBody>
      </p:sp>
      <p:sp>
        <p:nvSpPr>
          <p:cNvPr id="6" name="Content Placeholder 5"/>
          <p:cNvSpPr>
            <a:spLocks noGrp="1"/>
          </p:cNvSpPr>
          <p:nvPr>
            <p:ph idx="1"/>
          </p:nvPr>
        </p:nvSpPr>
        <p:spPr/>
        <p:txBody>
          <a:bodyPr/>
          <a:lstStyle/>
          <a:p>
            <a:endParaRPr lang="en-IN"/>
          </a:p>
        </p:txBody>
      </p:sp>
    </p:spTree>
    <p:extLst>
      <p:ext uri="{BB962C8B-B14F-4D97-AF65-F5344CB8AC3E}">
        <p14:creationId xmlns:p14="http://schemas.microsoft.com/office/powerpoint/2010/main" val="328993196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latin typeface="Times New Roman" panose="02020603050405020304" pitchFamily="18" charset="0"/>
                <a:cs typeface="Times New Roman" panose="02020603050405020304" pitchFamily="18" charset="0"/>
              </a:rPr>
              <a:t>Phase Discriminator [Foster Seeley Discriminator </a:t>
            </a:r>
            <a:endParaRPr lang="en-IN" sz="320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a:defRPr/>
            </a:pPr>
            <a:fld id="{DD843CC4-E4A0-48C9-8ADB-8F1A3D53EA3F}" type="slidenum">
              <a:rPr lang="en-US" smtClean="0"/>
              <a:pPr>
                <a:defRPr/>
              </a:pPr>
              <a:t>26</a:t>
            </a:fld>
            <a:endParaRPr lang="en-US"/>
          </a:p>
        </p:txBody>
      </p:sp>
      <p:pic>
        <p:nvPicPr>
          <p:cNvPr id="44035" name="Picture 3" descr="C:\Users\Sudha Gupta\Pictures\Saved Pictures\Picture4.jp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905000" y="1371600"/>
            <a:ext cx="5257800" cy="51996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521123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4" name="Slide Number Placeholder 3"/>
          <p:cNvSpPr>
            <a:spLocks noGrp="1"/>
          </p:cNvSpPr>
          <p:nvPr>
            <p:ph type="sldNum" sz="quarter" idx="10"/>
          </p:nvPr>
        </p:nvSpPr>
        <p:spPr/>
        <p:txBody>
          <a:bodyPr/>
          <a:lstStyle/>
          <a:p>
            <a:pPr>
              <a:defRPr/>
            </a:pPr>
            <a:fld id="{DD843CC4-E4A0-48C9-8ADB-8F1A3D53EA3F}" type="slidenum">
              <a:rPr lang="en-US" smtClean="0"/>
              <a:pPr>
                <a:defRPr/>
              </a:pPr>
              <a:t>27</a:t>
            </a:fld>
            <a:endParaRPr lang="en-US"/>
          </a:p>
        </p:txBody>
      </p:sp>
      <p:pic>
        <p:nvPicPr>
          <p:cNvPr id="46083" name="Picture 3" descr="C:\Users\Sudha Gupta\Downloads\Scan 26-Feb-2023 at 12.45 PM page 9.jp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371600" y="609600"/>
            <a:ext cx="5562599" cy="58133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593392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4" name="Slide Number Placeholder 3"/>
          <p:cNvSpPr>
            <a:spLocks noGrp="1"/>
          </p:cNvSpPr>
          <p:nvPr>
            <p:ph type="sldNum" sz="quarter" idx="10"/>
          </p:nvPr>
        </p:nvSpPr>
        <p:spPr/>
        <p:txBody>
          <a:bodyPr/>
          <a:lstStyle/>
          <a:p>
            <a:pPr>
              <a:defRPr/>
            </a:pPr>
            <a:fld id="{DD843CC4-E4A0-48C9-8ADB-8F1A3D53EA3F}" type="slidenum">
              <a:rPr lang="en-US" smtClean="0"/>
              <a:pPr>
                <a:defRPr/>
              </a:pPr>
              <a:t>28</a:t>
            </a:fld>
            <a:endParaRPr lang="en-US"/>
          </a:p>
        </p:txBody>
      </p:sp>
      <p:pic>
        <p:nvPicPr>
          <p:cNvPr id="47107" name="Picture 3" descr="C:\Users\Sudha Gupta\Downloads\Scan 26-Feb-2023 at 12.45 PM page 10.jp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219200" y="305577"/>
            <a:ext cx="5791200" cy="60352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564009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4" name="Slide Number Placeholder 3"/>
          <p:cNvSpPr>
            <a:spLocks noGrp="1"/>
          </p:cNvSpPr>
          <p:nvPr>
            <p:ph type="sldNum" sz="quarter" idx="10"/>
          </p:nvPr>
        </p:nvSpPr>
        <p:spPr/>
        <p:txBody>
          <a:bodyPr/>
          <a:lstStyle/>
          <a:p>
            <a:pPr>
              <a:defRPr/>
            </a:pPr>
            <a:fld id="{DD843CC4-E4A0-48C9-8ADB-8F1A3D53EA3F}" type="slidenum">
              <a:rPr lang="en-US" smtClean="0"/>
              <a:pPr>
                <a:defRPr/>
              </a:pPr>
              <a:t>29</a:t>
            </a:fld>
            <a:endParaRPr lang="en-US"/>
          </a:p>
        </p:txBody>
      </p:sp>
      <p:pic>
        <p:nvPicPr>
          <p:cNvPr id="48131" name="Picture 3" descr="C:\Users\Sudha Gupta\Downloads\Scan 26-Feb-2023 at 12.45 PM page 11.jp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905000" y="439076"/>
            <a:ext cx="5486400" cy="56870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961891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a:defRPr/>
            </a:pPr>
            <a:fld id="{DD843CC4-E4A0-48C9-8ADB-8F1A3D53EA3F}" type="slidenum">
              <a:rPr lang="en-US" smtClean="0"/>
              <a:pPr>
                <a:defRPr/>
              </a:pPr>
              <a:t>3</a:t>
            </a:fld>
            <a:endParaRPr lang="en-US"/>
          </a:p>
        </p:txBody>
      </p:sp>
      <p:pic>
        <p:nvPicPr>
          <p:cNvPr id="17411" name="Picture 3" descr="C:\Users\Sudha Gupta\Downloads\Scan 26-Feb-2023 at 8.32 AM page 2.jp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066800" y="367746"/>
            <a:ext cx="7183991" cy="57584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465335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4" name="Slide Number Placeholder 3"/>
          <p:cNvSpPr>
            <a:spLocks noGrp="1"/>
          </p:cNvSpPr>
          <p:nvPr>
            <p:ph type="sldNum" sz="quarter" idx="10"/>
          </p:nvPr>
        </p:nvSpPr>
        <p:spPr/>
        <p:txBody>
          <a:bodyPr/>
          <a:lstStyle/>
          <a:p>
            <a:pPr>
              <a:defRPr/>
            </a:pPr>
            <a:fld id="{DD843CC4-E4A0-48C9-8ADB-8F1A3D53EA3F}" type="slidenum">
              <a:rPr lang="en-US" smtClean="0"/>
              <a:pPr>
                <a:defRPr/>
              </a:pPr>
              <a:t>30</a:t>
            </a:fld>
            <a:endParaRPr lang="en-US"/>
          </a:p>
        </p:txBody>
      </p:sp>
      <p:pic>
        <p:nvPicPr>
          <p:cNvPr id="49155" name="Picture 3" descr="C:\Users\Sudha Gupta\Downloads\Scan 26-Feb-2023 at 12.45 PM page 12.jp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676400" y="276540"/>
            <a:ext cx="5410200" cy="60480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90992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4" name="Slide Number Placeholder 3"/>
          <p:cNvSpPr>
            <a:spLocks noGrp="1"/>
          </p:cNvSpPr>
          <p:nvPr>
            <p:ph type="sldNum" sz="quarter" idx="10"/>
          </p:nvPr>
        </p:nvSpPr>
        <p:spPr/>
        <p:txBody>
          <a:bodyPr/>
          <a:lstStyle/>
          <a:p>
            <a:pPr>
              <a:defRPr/>
            </a:pPr>
            <a:fld id="{DD843CC4-E4A0-48C9-8ADB-8F1A3D53EA3F}" type="slidenum">
              <a:rPr lang="en-US" smtClean="0"/>
              <a:pPr>
                <a:defRPr/>
              </a:pPr>
              <a:t>31</a:t>
            </a:fld>
            <a:endParaRPr lang="en-US"/>
          </a:p>
        </p:txBody>
      </p:sp>
      <p:pic>
        <p:nvPicPr>
          <p:cNvPr id="50179" name="Picture 3" descr="C:\Users\Sudha Gupta\Downloads\Scan 26-Feb-2023 at 12.45 PM page 13.jp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20174" y="457200"/>
            <a:ext cx="7404626" cy="59681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029477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4" name="Slide Number Placeholder 3"/>
          <p:cNvSpPr>
            <a:spLocks noGrp="1"/>
          </p:cNvSpPr>
          <p:nvPr>
            <p:ph type="sldNum" sz="quarter" idx="10"/>
          </p:nvPr>
        </p:nvSpPr>
        <p:spPr/>
        <p:txBody>
          <a:bodyPr/>
          <a:lstStyle/>
          <a:p>
            <a:pPr>
              <a:defRPr/>
            </a:pPr>
            <a:fld id="{DD843CC4-E4A0-48C9-8ADB-8F1A3D53EA3F}" type="slidenum">
              <a:rPr lang="en-US" smtClean="0"/>
              <a:pPr>
                <a:defRPr/>
              </a:pPr>
              <a:t>32</a:t>
            </a:fld>
            <a:endParaRPr lang="en-US"/>
          </a:p>
        </p:txBody>
      </p:sp>
      <p:pic>
        <p:nvPicPr>
          <p:cNvPr id="51203" name="Picture 3" descr="C:\Users\Sudha Gupta\Downloads\Scan 26-Feb-2023 at 12.45 PM page 14.jp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447800" y="241154"/>
            <a:ext cx="5867400" cy="63918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800207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a:defRPr/>
            </a:pPr>
            <a:fld id="{DD843CC4-E4A0-48C9-8ADB-8F1A3D53EA3F}" type="slidenum">
              <a:rPr lang="en-US" smtClean="0"/>
              <a:pPr>
                <a:defRPr/>
              </a:pPr>
              <a:t>33</a:t>
            </a:fld>
            <a:endParaRPr lang="en-US"/>
          </a:p>
        </p:txBody>
      </p:sp>
      <p:pic>
        <p:nvPicPr>
          <p:cNvPr id="1026" name="Picture 2" descr="C:\Users\Admin\Downloads\Scan 09-Feb-2024 at 1.28 PM page 1.jp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990600" y="457200"/>
            <a:ext cx="6858000" cy="5867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61348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a:defRPr/>
            </a:pPr>
            <a:fld id="{DD843CC4-E4A0-48C9-8ADB-8F1A3D53EA3F}" type="slidenum">
              <a:rPr lang="en-US" smtClean="0"/>
              <a:pPr>
                <a:defRPr/>
              </a:pPr>
              <a:t>34</a:t>
            </a:fld>
            <a:endParaRPr lang="en-US"/>
          </a:p>
        </p:txBody>
      </p:sp>
      <p:pic>
        <p:nvPicPr>
          <p:cNvPr id="2050" name="Picture 2" descr="C:\Users\Admin\Downloads\Scan 09-Feb-2024 at 1.28 PM page 2.jp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524000" y="639511"/>
            <a:ext cx="5867400" cy="59100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312270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4" name="Slide Number Placeholder 3"/>
          <p:cNvSpPr>
            <a:spLocks noGrp="1"/>
          </p:cNvSpPr>
          <p:nvPr>
            <p:ph type="sldNum" sz="quarter" idx="10"/>
          </p:nvPr>
        </p:nvSpPr>
        <p:spPr/>
        <p:txBody>
          <a:bodyPr/>
          <a:lstStyle/>
          <a:p>
            <a:pPr>
              <a:defRPr/>
            </a:pPr>
            <a:fld id="{DD843CC4-E4A0-48C9-8ADB-8F1A3D53EA3F}" type="slidenum">
              <a:rPr lang="en-US" smtClean="0"/>
              <a:pPr>
                <a:defRPr/>
              </a:pPr>
              <a:t>35</a:t>
            </a:fld>
            <a:endParaRPr lang="en-US"/>
          </a:p>
        </p:txBody>
      </p:sp>
      <p:pic>
        <p:nvPicPr>
          <p:cNvPr id="3075" name="Picture 3" descr="C:\Users\Admin\Downloads\Scan 09-Feb-2024 at 1.28 PM page 3.jp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33400" y="2438400"/>
            <a:ext cx="8229600" cy="22917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794799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4" name="Slide Number Placeholder 3"/>
          <p:cNvSpPr>
            <a:spLocks noGrp="1"/>
          </p:cNvSpPr>
          <p:nvPr>
            <p:ph type="sldNum" sz="quarter" idx="10"/>
          </p:nvPr>
        </p:nvSpPr>
        <p:spPr/>
        <p:txBody>
          <a:bodyPr/>
          <a:lstStyle/>
          <a:p>
            <a:pPr>
              <a:defRPr/>
            </a:pPr>
            <a:fld id="{DD843CC4-E4A0-48C9-8ADB-8F1A3D53EA3F}" type="slidenum">
              <a:rPr lang="en-US" smtClean="0"/>
              <a:pPr>
                <a:defRPr/>
              </a:pPr>
              <a:t>36</a:t>
            </a:fld>
            <a:endParaRPr lang="en-US"/>
          </a:p>
        </p:txBody>
      </p:sp>
      <p:pic>
        <p:nvPicPr>
          <p:cNvPr id="52227" name="Picture 3" descr="C:\Users\Sudha Gupta\Downloads\Scan 26-Feb-2023 at 12.45 PM page 15.jp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676400" y="425791"/>
            <a:ext cx="5410200" cy="59080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333350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4" name="Slide Number Placeholder 3"/>
          <p:cNvSpPr>
            <a:spLocks noGrp="1"/>
          </p:cNvSpPr>
          <p:nvPr>
            <p:ph type="sldNum" sz="quarter" idx="10"/>
          </p:nvPr>
        </p:nvSpPr>
        <p:spPr/>
        <p:txBody>
          <a:bodyPr/>
          <a:lstStyle/>
          <a:p>
            <a:pPr>
              <a:defRPr/>
            </a:pPr>
            <a:fld id="{DD843CC4-E4A0-48C9-8ADB-8F1A3D53EA3F}" type="slidenum">
              <a:rPr lang="en-US" smtClean="0"/>
              <a:pPr>
                <a:defRPr/>
              </a:pPr>
              <a:t>37</a:t>
            </a:fld>
            <a:endParaRPr lang="en-US"/>
          </a:p>
        </p:txBody>
      </p:sp>
      <p:pic>
        <p:nvPicPr>
          <p:cNvPr id="53251" name="Picture 3" descr="C:\Users\Sudha Gupta\Downloads\Scan 26-Feb-2023 at 12.45 PM page 16.jp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057400" y="369994"/>
            <a:ext cx="4267200" cy="59278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522018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dirty="0"/>
          </a:p>
        </p:txBody>
      </p:sp>
      <p:sp>
        <p:nvSpPr>
          <p:cNvPr id="4" name="Slide Number Placeholder 3"/>
          <p:cNvSpPr>
            <a:spLocks noGrp="1"/>
          </p:cNvSpPr>
          <p:nvPr>
            <p:ph type="sldNum" sz="quarter" idx="10"/>
          </p:nvPr>
        </p:nvSpPr>
        <p:spPr/>
        <p:txBody>
          <a:bodyPr/>
          <a:lstStyle/>
          <a:p>
            <a:pPr>
              <a:defRPr/>
            </a:pPr>
            <a:fld id="{DD843CC4-E4A0-48C9-8ADB-8F1A3D53EA3F}" type="slidenum">
              <a:rPr lang="en-US" smtClean="0"/>
              <a:pPr>
                <a:defRPr/>
              </a:pPr>
              <a:t>38</a:t>
            </a:fld>
            <a:endParaRPr lang="en-US"/>
          </a:p>
        </p:txBody>
      </p:sp>
      <p:pic>
        <p:nvPicPr>
          <p:cNvPr id="54275" name="Picture 3" descr="C:\Users\Sudha Gupta\Downloads\Scan 26-Feb-2023 at 12.45 PM page 17.jp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75530" y="1219200"/>
            <a:ext cx="8198743" cy="49069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48633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2400" dirty="0" smtClean="0"/>
              <a:t>FM detection using Phase lock loop</a:t>
            </a:r>
            <a:endParaRPr lang="en-IN" sz="2400" dirty="0"/>
          </a:p>
        </p:txBody>
      </p:sp>
      <p:sp>
        <p:nvSpPr>
          <p:cNvPr id="4" name="Slide Number Placeholder 3"/>
          <p:cNvSpPr>
            <a:spLocks noGrp="1"/>
          </p:cNvSpPr>
          <p:nvPr>
            <p:ph type="sldNum" sz="quarter" idx="10"/>
          </p:nvPr>
        </p:nvSpPr>
        <p:spPr/>
        <p:txBody>
          <a:bodyPr/>
          <a:lstStyle/>
          <a:p>
            <a:pPr>
              <a:defRPr/>
            </a:pPr>
            <a:fld id="{DD843CC4-E4A0-48C9-8ADB-8F1A3D53EA3F}" type="slidenum">
              <a:rPr lang="en-US" smtClean="0"/>
              <a:pPr>
                <a:defRPr/>
              </a:pPr>
              <a:t>39</a:t>
            </a:fld>
            <a:endParaRPr lang="en-US"/>
          </a:p>
        </p:txBody>
      </p:sp>
      <p:sp>
        <p:nvSpPr>
          <p:cNvPr id="5" name="TextBox 4"/>
          <p:cNvSpPr txBox="1"/>
          <p:nvPr/>
        </p:nvSpPr>
        <p:spPr>
          <a:xfrm>
            <a:off x="457200" y="4267200"/>
            <a:ext cx="8382000" cy="2308324"/>
          </a:xfrm>
          <a:prstGeom prst="rect">
            <a:avLst/>
          </a:prstGeom>
          <a:noFill/>
        </p:spPr>
        <p:txBody>
          <a:bodyPr wrap="square" rtlCol="0">
            <a:spAutoFit/>
          </a:bodyPr>
          <a:lstStyle/>
          <a:p>
            <a:pPr marL="285750" indent="-285750">
              <a:buFont typeface="Arial" panose="020B0604020202020204" pitchFamily="34" charset="0"/>
              <a:buChar char="•"/>
            </a:pPr>
            <a:r>
              <a:rPr lang="en-US" dirty="0"/>
              <a:t>A Phase-Locked Loop (PLL) is basically a negative feedback system</a:t>
            </a:r>
            <a:r>
              <a:rPr lang="en-US" dirty="0" smtClean="0"/>
              <a:t>.</a:t>
            </a:r>
          </a:p>
          <a:p>
            <a:pPr marL="285750" indent="-285750">
              <a:buFont typeface="Arial" panose="020B0604020202020204" pitchFamily="34" charset="0"/>
              <a:buChar char="•"/>
            </a:pPr>
            <a:r>
              <a:rPr lang="en-US" dirty="0"/>
              <a:t> A VCO is a sine wave generator whose frequency is determined by the voltage applied to it from an external source. It means that any frequency modulator can work as a VCO.</a:t>
            </a:r>
          </a:p>
          <a:p>
            <a:pPr marL="285750" indent="-285750">
              <a:buFont typeface="Arial" panose="020B0604020202020204" pitchFamily="34" charset="0"/>
              <a:buChar char="•"/>
            </a:pPr>
            <a:r>
              <a:rPr lang="en-US" dirty="0"/>
              <a:t>A phase-locked loop (PLL) is primarily used in tracking the phase and frequency of the carrier component of an incoming FM signal.</a:t>
            </a:r>
          </a:p>
          <a:p>
            <a:pPr marL="285750" indent="-285750">
              <a:buFont typeface="Arial" panose="020B0604020202020204" pitchFamily="34" charset="0"/>
              <a:buChar char="•"/>
            </a:pPr>
            <a:r>
              <a:rPr lang="en-IN" dirty="0"/>
              <a:t>application in commercial FM receivers.</a:t>
            </a:r>
            <a:endParaRPr lang="en-US" dirty="0" smtClean="0"/>
          </a:p>
          <a:p>
            <a:pPr marL="285750" indent="-285750">
              <a:buFont typeface="Arial" panose="020B0604020202020204" pitchFamily="34" charset="0"/>
              <a:buChar char="•"/>
            </a:pPr>
            <a:endParaRPr lang="en-IN" dirty="0"/>
          </a:p>
        </p:txBody>
      </p:sp>
      <p:pic>
        <p:nvPicPr>
          <p:cNvPr id="1026" name="Picture 2"/>
          <p:cNvPicPr>
            <a:picLocks noGrp="1" noChangeAspect="1" noChangeArrowheads="1"/>
          </p:cNvPicPr>
          <p:nvPr>
            <p:ph idx="1"/>
          </p:nvPr>
        </p:nvPicPr>
        <p:blipFill>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1676400" y="1447800"/>
            <a:ext cx="5100638" cy="2590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5173068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a:defRPr/>
            </a:pPr>
            <a:fld id="{DD843CC4-E4A0-48C9-8ADB-8F1A3D53EA3F}" type="slidenum">
              <a:rPr lang="en-US" smtClean="0"/>
              <a:pPr>
                <a:defRPr/>
              </a:pPr>
              <a:t>4</a:t>
            </a:fld>
            <a:endParaRPr lang="en-US"/>
          </a:p>
        </p:txBody>
      </p:sp>
      <p:pic>
        <p:nvPicPr>
          <p:cNvPr id="18435" name="Picture 3" descr="C:\Users\Sudha Gupta\Downloads\Scan 26-Feb-2023 at 8.32 AM page 3.jp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38200" y="407957"/>
            <a:ext cx="6858000" cy="60690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006092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762000"/>
            <a:ext cx="8229600" cy="4876800"/>
          </a:xfrm>
        </p:spPr>
        <p:txBody>
          <a:bodyPr/>
          <a:lstStyle/>
          <a:p>
            <a:r>
              <a:rPr lang="en-US" sz="2000" b="1" dirty="0">
                <a:latin typeface="Times New Roman" panose="02020603050405020304" pitchFamily="18" charset="0"/>
                <a:cs typeface="Times New Roman" panose="02020603050405020304" pitchFamily="18" charset="0"/>
              </a:rPr>
              <a:t>Working Operation</a:t>
            </a:r>
          </a:p>
          <a:p>
            <a:r>
              <a:rPr lang="en-US" sz="2000" dirty="0">
                <a:latin typeface="Times New Roman" panose="02020603050405020304" pitchFamily="18" charset="0"/>
                <a:cs typeface="Times New Roman" panose="02020603050405020304" pitchFamily="18" charset="0"/>
              </a:rPr>
              <a:t>The operation of a PLL is similar to any other feedback system where the feedback signal tends to follow the input signal.</a:t>
            </a:r>
          </a:p>
          <a:p>
            <a:r>
              <a:rPr lang="en-US" sz="2000" dirty="0">
                <a:latin typeface="Times New Roman" panose="02020603050405020304" pitchFamily="18" charset="0"/>
                <a:cs typeface="Times New Roman" panose="02020603050405020304" pitchFamily="18" charset="0"/>
              </a:rPr>
              <a:t>If the signal fed back is not equal to the input signal, the error signal will change the value of the fed back signal until it is equal to the input signal.</a:t>
            </a:r>
          </a:p>
          <a:p>
            <a:r>
              <a:rPr lang="en-US" sz="2000" dirty="0">
                <a:latin typeface="Times New Roman" panose="02020603050405020304" pitchFamily="18" charset="0"/>
                <a:cs typeface="Times New Roman" panose="02020603050405020304" pitchFamily="18" charset="0"/>
              </a:rPr>
              <a:t>The difference signal between s(t) and b(t) is called an error signal.</a:t>
            </a:r>
          </a:p>
          <a:p>
            <a:r>
              <a:rPr lang="en-US" sz="2000" dirty="0">
                <a:latin typeface="Times New Roman" panose="02020603050405020304" pitchFamily="18" charset="0"/>
                <a:cs typeface="Times New Roman" panose="02020603050405020304" pitchFamily="18" charset="0"/>
              </a:rPr>
              <a:t>A PLL operates on a similar principle except for the fact that the quantity feedback is not the amplitude, but a generalized phase Φ(t).</a:t>
            </a:r>
          </a:p>
          <a:p>
            <a:r>
              <a:rPr lang="en-US" sz="2000" dirty="0">
                <a:latin typeface="Times New Roman" panose="02020603050405020304" pitchFamily="18" charset="0"/>
                <a:cs typeface="Times New Roman" panose="02020603050405020304" pitchFamily="18" charset="0"/>
              </a:rPr>
              <a:t>The error signal or difference signal e(t) is utilized to adjust the VCO frequency in such a way that the instantaneous phase angle comes close to the angle of the incoming signal s(t).</a:t>
            </a:r>
          </a:p>
          <a:p>
            <a:r>
              <a:rPr lang="en-US" sz="2000" dirty="0">
                <a:latin typeface="Times New Roman" panose="02020603050405020304" pitchFamily="18" charset="0"/>
                <a:cs typeface="Times New Roman" panose="02020603050405020304" pitchFamily="18" charset="0"/>
              </a:rPr>
              <a:t>At this point, the two signals s(t) and b(t) are synchronized and the PLL is locked to the incoming signal s(t).</a:t>
            </a:r>
          </a:p>
          <a:p>
            <a:endParaRPr lang="en-IN" sz="200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a:defRPr/>
            </a:pPr>
            <a:fld id="{DD843CC4-E4A0-48C9-8ADB-8F1A3D53EA3F}" type="slidenum">
              <a:rPr lang="en-US" smtClean="0"/>
              <a:pPr>
                <a:defRPr/>
              </a:pPr>
              <a:t>40</a:t>
            </a:fld>
            <a:endParaRPr lang="en-US"/>
          </a:p>
        </p:txBody>
      </p:sp>
    </p:spTree>
    <p:extLst>
      <p:ext uri="{BB962C8B-B14F-4D97-AF65-F5344CB8AC3E}">
        <p14:creationId xmlns:p14="http://schemas.microsoft.com/office/powerpoint/2010/main" val="315330193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a:defRPr/>
            </a:pPr>
            <a:fld id="{DD843CC4-E4A0-48C9-8ADB-8F1A3D53EA3F}" type="slidenum">
              <a:rPr lang="en-US" smtClean="0"/>
              <a:pPr>
                <a:defRPr/>
              </a:pPr>
              <a:t>5</a:t>
            </a:fld>
            <a:endParaRPr lang="en-US"/>
          </a:p>
        </p:txBody>
      </p:sp>
      <p:pic>
        <p:nvPicPr>
          <p:cNvPr id="19458" name="Picture 2" descr="C:\Users\Sudha Gupta\Downloads\Scan 26-Feb-2023 at 8.32 AM page 4.jp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286000" y="826346"/>
            <a:ext cx="4876800" cy="57163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499491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4" name="Slide Number Placeholder 3"/>
          <p:cNvSpPr>
            <a:spLocks noGrp="1"/>
          </p:cNvSpPr>
          <p:nvPr>
            <p:ph type="sldNum" sz="quarter" idx="10"/>
          </p:nvPr>
        </p:nvSpPr>
        <p:spPr/>
        <p:txBody>
          <a:bodyPr/>
          <a:lstStyle/>
          <a:p>
            <a:pPr>
              <a:defRPr/>
            </a:pPr>
            <a:fld id="{DD843CC4-E4A0-48C9-8ADB-8F1A3D53EA3F}" type="slidenum">
              <a:rPr lang="en-US" smtClean="0"/>
              <a:pPr>
                <a:defRPr/>
              </a:pPr>
              <a:t>6</a:t>
            </a:fld>
            <a:endParaRPr lang="en-US"/>
          </a:p>
        </p:txBody>
      </p:sp>
      <p:pic>
        <p:nvPicPr>
          <p:cNvPr id="20482" name="Picture 2" descr="C:\Users\Sudha Gupta\Downloads\Scan 26-Feb-2023 at 8.32 AM page 5.jp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676400" y="421890"/>
            <a:ext cx="5562601" cy="59976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646911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4" name="Slide Number Placeholder 3"/>
          <p:cNvSpPr>
            <a:spLocks noGrp="1"/>
          </p:cNvSpPr>
          <p:nvPr>
            <p:ph type="sldNum" sz="quarter" idx="10"/>
          </p:nvPr>
        </p:nvSpPr>
        <p:spPr/>
        <p:txBody>
          <a:bodyPr/>
          <a:lstStyle/>
          <a:p>
            <a:pPr>
              <a:defRPr/>
            </a:pPr>
            <a:fld id="{DD843CC4-E4A0-48C9-8ADB-8F1A3D53EA3F}" type="slidenum">
              <a:rPr lang="en-US" smtClean="0"/>
              <a:pPr>
                <a:defRPr/>
              </a:pPr>
              <a:t>7</a:t>
            </a:fld>
            <a:endParaRPr lang="en-US"/>
          </a:p>
        </p:txBody>
      </p:sp>
      <p:pic>
        <p:nvPicPr>
          <p:cNvPr id="21506" name="Picture 2" descr="C:\Users\Sudha Gupta\Downloads\Scan 26-Feb-2023 at 8.32 AM page 6.jp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828800" y="309238"/>
            <a:ext cx="5105400" cy="61206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933308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a:defRPr/>
            </a:pPr>
            <a:fld id="{DD843CC4-E4A0-48C9-8ADB-8F1A3D53EA3F}" type="slidenum">
              <a:rPr lang="en-US" smtClean="0"/>
              <a:pPr>
                <a:defRPr/>
              </a:pPr>
              <a:t>8</a:t>
            </a:fld>
            <a:endParaRPr lang="en-US"/>
          </a:p>
        </p:txBody>
      </p:sp>
      <p:pic>
        <p:nvPicPr>
          <p:cNvPr id="22530" name="Picture 2" descr="C:\Users\Sudha Gupta\Downloads\Scan 26-Feb-2023 at 8.32 AM page 7.jp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752600" y="381000"/>
            <a:ext cx="5562600" cy="59009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567632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4" name="Slide Number Placeholder 3"/>
          <p:cNvSpPr>
            <a:spLocks noGrp="1"/>
          </p:cNvSpPr>
          <p:nvPr>
            <p:ph type="sldNum" sz="quarter" idx="10"/>
          </p:nvPr>
        </p:nvSpPr>
        <p:spPr/>
        <p:txBody>
          <a:bodyPr/>
          <a:lstStyle/>
          <a:p>
            <a:pPr>
              <a:defRPr/>
            </a:pPr>
            <a:fld id="{DD843CC4-E4A0-48C9-8ADB-8F1A3D53EA3F}" type="slidenum">
              <a:rPr lang="en-US" smtClean="0"/>
              <a:pPr>
                <a:defRPr/>
              </a:pPr>
              <a:t>9</a:t>
            </a:fld>
            <a:endParaRPr lang="en-US"/>
          </a:p>
        </p:txBody>
      </p:sp>
      <p:pic>
        <p:nvPicPr>
          <p:cNvPr id="28674" name="Picture 2" descr="C:\Users\Sudha Gupta\Downloads\Scan 26-Feb-2023 at 8.42 AM page 1 (1).jpg"/>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457200" y="1822228"/>
            <a:ext cx="8229600" cy="40819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9459826"/>
      </p:ext>
    </p:extLst>
  </p:cSld>
  <p:clrMapOvr>
    <a:masterClrMapping/>
  </p:clrMapOvr>
  <p:timing>
    <p:tnLst>
      <p:par>
        <p:cTn id="1" dur="indefinite" restart="never" nodeType="tmRoot"/>
      </p:par>
    </p:tnLst>
  </p:timing>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نسق Offic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3141</TotalTime>
  <Words>208</Words>
  <Application>Microsoft Office PowerPoint</Application>
  <PresentationFormat>On-screen Show (4:3)</PresentationFormat>
  <Paragraphs>55</Paragraphs>
  <Slides>40</Slides>
  <Notes>0</Notes>
  <HiddenSlides>0</HiddenSlides>
  <MMClips>0</MMClips>
  <ScaleCrop>false</ScaleCrop>
  <HeadingPairs>
    <vt:vector size="4" baseType="variant">
      <vt:variant>
        <vt:lpstr>Theme</vt:lpstr>
      </vt:variant>
      <vt:variant>
        <vt:i4>1</vt:i4>
      </vt:variant>
      <vt:variant>
        <vt:lpstr>Slide Titles</vt:lpstr>
      </vt:variant>
      <vt:variant>
        <vt:i4>40</vt:i4>
      </vt:variant>
    </vt:vector>
  </HeadingPairs>
  <TitlesOfParts>
    <vt:vector size="41" baseType="lpstr">
      <vt:lpstr>Default Design</vt:lpstr>
      <vt:lpstr>Module 2.2 and 2.3  FM generation and detection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Indirect Method of FM Generation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FM Demodulator</vt:lpstr>
      <vt:lpstr>PowerPoint Presentation</vt:lpstr>
      <vt:lpstr>PowerPoint Presentation</vt:lpstr>
      <vt:lpstr>PowerPoint Presentation</vt:lpstr>
      <vt:lpstr>PowerPoint Presentation</vt:lpstr>
      <vt:lpstr>PowerPoint Presentation</vt:lpstr>
      <vt:lpstr>Phase Discriminator [Foster Seeley Discriminator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FM detection using Phase lock loop</vt:lpstr>
      <vt:lpstr>PowerPoint Presentation</vt:lpstr>
    </vt:vector>
  </TitlesOfParts>
  <Company>Universiti Utara Malaysia</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Neural Networks</dc:title>
  <dc:creator>Nooraini Yusoff</dc:creator>
  <cp:lastModifiedBy>sudha</cp:lastModifiedBy>
  <cp:revision>271</cp:revision>
  <dcterms:created xsi:type="dcterms:W3CDTF">2003-05-21T15:58:03Z</dcterms:created>
  <dcterms:modified xsi:type="dcterms:W3CDTF">2024-02-09T08:36:21Z</dcterms:modified>
</cp:coreProperties>
</file>